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88" r:id="rId4"/>
    <p:sldId id="294" r:id="rId5"/>
    <p:sldId id="257" r:id="rId6"/>
    <p:sldId id="290" r:id="rId7"/>
    <p:sldId id="261" r:id="rId8"/>
    <p:sldId id="268" r:id="rId9"/>
    <p:sldId id="266" r:id="rId10"/>
    <p:sldId id="267" r:id="rId11"/>
    <p:sldId id="262" r:id="rId12"/>
    <p:sldId id="264" r:id="rId13"/>
    <p:sldId id="265" r:id="rId14"/>
    <p:sldId id="292" r:id="rId15"/>
    <p:sldId id="283" r:id="rId16"/>
    <p:sldId id="291" r:id="rId17"/>
    <p:sldId id="269" r:id="rId18"/>
    <p:sldId id="293" r:id="rId19"/>
    <p:sldId id="260" r:id="rId20"/>
    <p:sldId id="271" r:id="rId21"/>
    <p:sldId id="272" r:id="rId22"/>
    <p:sldId id="297" r:id="rId23"/>
    <p:sldId id="298" r:id="rId24"/>
    <p:sldId id="273" r:id="rId25"/>
    <p:sldId id="282" r:id="rId26"/>
    <p:sldId id="281" r:id="rId27"/>
    <p:sldId id="299" r:id="rId28"/>
    <p:sldId id="300" r:id="rId29"/>
    <p:sldId id="274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7" autoAdjust="0"/>
    <p:restoredTop sz="94660"/>
  </p:normalViewPr>
  <p:slideViewPr>
    <p:cSldViewPr>
      <p:cViewPr varScale="1">
        <p:scale>
          <a:sx n="80" d="100"/>
          <a:sy n="80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wnload\normal15(Lee,SangYong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wnload\normal15(Lee,SangYong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wnload\normal15(Lee,SangYong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yeol\Documents\Visual%20Studio%202010\Projects\medical\xls\normal15(Lee,SangYong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yeol\Documents\Visual%20Studio%202010\Projects\medical\xls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Pelvic Obliquity</a:t>
            </a:r>
          </a:p>
        </c:rich>
      </c:tx>
      <c:layout>
        <c:manualLayout>
          <c:xMode val="edge"/>
          <c:yMode val="edge"/>
          <c:x val="0.35267848156148623"/>
          <c:y val="2.68816581750810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634263326947728"/>
          <c:y val="8.8235294117647065E-2"/>
          <c:w val="0.81121177639823128"/>
          <c:h val="0.76470588235294112"/>
        </c:manualLayout>
      </c:layout>
      <c:areaChart>
        <c:grouping val="stacked"/>
        <c:varyColors val="0"/>
        <c:ser>
          <c:idx val="4"/>
          <c:order val="3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Sheet1!$AH$407:$AH$507</c:f>
              <c:numCache>
                <c:formatCode>General</c:formatCode>
                <c:ptCount val="101"/>
                <c:pt idx="0">
                  <c:v>-2.7469999999999999</c:v>
                </c:pt>
                <c:pt idx="1">
                  <c:v>-2.6909999999999998</c:v>
                </c:pt>
                <c:pt idx="2">
                  <c:v>-2.625</c:v>
                </c:pt>
                <c:pt idx="3">
                  <c:v>-2.4710000000000001</c:v>
                </c:pt>
                <c:pt idx="4">
                  <c:v>-2.29</c:v>
                </c:pt>
                <c:pt idx="5">
                  <c:v>-2.0329999999999999</c:v>
                </c:pt>
                <c:pt idx="6">
                  <c:v>-1.7320000000000002</c:v>
                </c:pt>
                <c:pt idx="7">
                  <c:v>-1.3720000000000001</c:v>
                </c:pt>
                <c:pt idx="8">
                  <c:v>-0.97</c:v>
                </c:pt>
                <c:pt idx="9">
                  <c:v>-0.53800000000000003</c:v>
                </c:pt>
                <c:pt idx="10">
                  <c:v>-0.10099999999999998</c:v>
                </c:pt>
                <c:pt idx="11">
                  <c:v>0.32800000000000007</c:v>
                </c:pt>
                <c:pt idx="12">
                  <c:v>0.72899999999999987</c:v>
                </c:pt>
                <c:pt idx="13">
                  <c:v>1.0939999999999999</c:v>
                </c:pt>
                <c:pt idx="14">
                  <c:v>1.4159999999999999</c:v>
                </c:pt>
                <c:pt idx="15">
                  <c:v>1.6869999999999998</c:v>
                </c:pt>
                <c:pt idx="16">
                  <c:v>1.9020000000000001</c:v>
                </c:pt>
                <c:pt idx="17">
                  <c:v>2.0580000000000003</c:v>
                </c:pt>
                <c:pt idx="18">
                  <c:v>2.149</c:v>
                </c:pt>
                <c:pt idx="19">
                  <c:v>2.1779999999999999</c:v>
                </c:pt>
                <c:pt idx="20">
                  <c:v>2.1390000000000002</c:v>
                </c:pt>
                <c:pt idx="21">
                  <c:v>2.0339999999999998</c:v>
                </c:pt>
                <c:pt idx="22">
                  <c:v>1.8679999999999999</c:v>
                </c:pt>
                <c:pt idx="23">
                  <c:v>1.645</c:v>
                </c:pt>
                <c:pt idx="24">
                  <c:v>1.3759999999999999</c:v>
                </c:pt>
                <c:pt idx="25">
                  <c:v>1.0670000000000002</c:v>
                </c:pt>
                <c:pt idx="26">
                  <c:v>0.73699999999999988</c:v>
                </c:pt>
                <c:pt idx="27">
                  <c:v>0.3899999999999999</c:v>
                </c:pt>
                <c:pt idx="28">
                  <c:v>4.4000000000000039E-2</c:v>
                </c:pt>
                <c:pt idx="29">
                  <c:v>-0.29600000000000004</c:v>
                </c:pt>
                <c:pt idx="30">
                  <c:v>-0.61599999999999999</c:v>
                </c:pt>
                <c:pt idx="31">
                  <c:v>-0.91199999999999992</c:v>
                </c:pt>
                <c:pt idx="32">
                  <c:v>-1.1739999999999999</c:v>
                </c:pt>
                <c:pt idx="33">
                  <c:v>-1.399</c:v>
                </c:pt>
                <c:pt idx="34">
                  <c:v>-1.577</c:v>
                </c:pt>
                <c:pt idx="35">
                  <c:v>-1.7130000000000001</c:v>
                </c:pt>
                <c:pt idx="36">
                  <c:v>-1.7989999999999999</c:v>
                </c:pt>
                <c:pt idx="37">
                  <c:v>-1.8460000000000001</c:v>
                </c:pt>
                <c:pt idx="38">
                  <c:v>-1.8480000000000001</c:v>
                </c:pt>
                <c:pt idx="39">
                  <c:v>-1.8149999999999999</c:v>
                </c:pt>
                <c:pt idx="40">
                  <c:v>-1.7490000000000001</c:v>
                </c:pt>
                <c:pt idx="41">
                  <c:v>-1.653</c:v>
                </c:pt>
                <c:pt idx="42">
                  <c:v>-1.532</c:v>
                </c:pt>
                <c:pt idx="43">
                  <c:v>-1.3879999999999999</c:v>
                </c:pt>
                <c:pt idx="44">
                  <c:v>-1.226</c:v>
                </c:pt>
                <c:pt idx="45">
                  <c:v>-1.0529999999999999</c:v>
                </c:pt>
                <c:pt idx="46">
                  <c:v>-0.87600000000000011</c:v>
                </c:pt>
                <c:pt idx="47">
                  <c:v>-0.70199999999999996</c:v>
                </c:pt>
                <c:pt idx="48">
                  <c:v>-0.54</c:v>
                </c:pt>
                <c:pt idx="49">
                  <c:v>-0.39799999999999991</c:v>
                </c:pt>
                <c:pt idx="50">
                  <c:v>-0.28200000000000003</c:v>
                </c:pt>
                <c:pt idx="51">
                  <c:v>-0.19899999999999984</c:v>
                </c:pt>
                <c:pt idx="52">
                  <c:v>-0.15000000000000013</c:v>
                </c:pt>
                <c:pt idx="53">
                  <c:v>-0.14099999999999979</c:v>
                </c:pt>
                <c:pt idx="54">
                  <c:v>-0.18200000000000016</c:v>
                </c:pt>
                <c:pt idx="55">
                  <c:v>-0.28600000000000003</c:v>
                </c:pt>
                <c:pt idx="56">
                  <c:v>-0.46699999999999986</c:v>
                </c:pt>
                <c:pt idx="57">
                  <c:v>-0.73699999999999999</c:v>
                </c:pt>
                <c:pt idx="58">
                  <c:v>-1.0979999999999999</c:v>
                </c:pt>
                <c:pt idx="59">
                  <c:v>-1.54</c:v>
                </c:pt>
                <c:pt idx="60">
                  <c:v>-2.0409999999999999</c:v>
                </c:pt>
                <c:pt idx="61">
                  <c:v>-2.5659999999999998</c:v>
                </c:pt>
                <c:pt idx="62">
                  <c:v>-3.0829999999999997</c:v>
                </c:pt>
                <c:pt idx="63">
                  <c:v>-3.5589999999999997</c:v>
                </c:pt>
                <c:pt idx="64">
                  <c:v>-3.9710000000000001</c:v>
                </c:pt>
                <c:pt idx="65">
                  <c:v>-4.3070000000000004</c:v>
                </c:pt>
                <c:pt idx="66">
                  <c:v>-4.5650000000000004</c:v>
                </c:pt>
                <c:pt idx="67">
                  <c:v>-4.7439999999999998</c:v>
                </c:pt>
                <c:pt idx="68">
                  <c:v>-4.843</c:v>
                </c:pt>
                <c:pt idx="69">
                  <c:v>-4.875</c:v>
                </c:pt>
                <c:pt idx="70">
                  <c:v>-4.8420000000000005</c:v>
                </c:pt>
                <c:pt idx="71">
                  <c:v>-4.7530000000000001</c:v>
                </c:pt>
                <c:pt idx="72">
                  <c:v>-4.62</c:v>
                </c:pt>
                <c:pt idx="73">
                  <c:v>-4.4489999999999998</c:v>
                </c:pt>
                <c:pt idx="74">
                  <c:v>-4.2469999999999999</c:v>
                </c:pt>
                <c:pt idx="75">
                  <c:v>-4.0150000000000006</c:v>
                </c:pt>
                <c:pt idx="76">
                  <c:v>-3.7570000000000001</c:v>
                </c:pt>
                <c:pt idx="77">
                  <c:v>-3.46</c:v>
                </c:pt>
                <c:pt idx="78">
                  <c:v>-3.1390000000000002</c:v>
                </c:pt>
                <c:pt idx="79">
                  <c:v>-2.7809999999999997</c:v>
                </c:pt>
                <c:pt idx="80">
                  <c:v>-2.415</c:v>
                </c:pt>
                <c:pt idx="81">
                  <c:v>-2.0510000000000002</c:v>
                </c:pt>
                <c:pt idx="82">
                  <c:v>-1.7110000000000001</c:v>
                </c:pt>
                <c:pt idx="83">
                  <c:v>-1.415</c:v>
                </c:pt>
                <c:pt idx="84">
                  <c:v>-1.171</c:v>
                </c:pt>
                <c:pt idx="85">
                  <c:v>-0.97799999999999998</c:v>
                </c:pt>
                <c:pt idx="86">
                  <c:v>-0.85100000000000009</c:v>
                </c:pt>
                <c:pt idx="87">
                  <c:v>-0.76700000000000013</c:v>
                </c:pt>
                <c:pt idx="88">
                  <c:v>-0.74399999999999999</c:v>
                </c:pt>
                <c:pt idx="89">
                  <c:v>-0.76300000000000001</c:v>
                </c:pt>
                <c:pt idx="90">
                  <c:v>-0.83</c:v>
                </c:pt>
                <c:pt idx="91">
                  <c:v>-0.93</c:v>
                </c:pt>
                <c:pt idx="92">
                  <c:v>-1.0659999999999998</c:v>
                </c:pt>
                <c:pt idx="93">
                  <c:v>-1.2169999999999999</c:v>
                </c:pt>
                <c:pt idx="94">
                  <c:v>-1.3840000000000001</c:v>
                </c:pt>
                <c:pt idx="95">
                  <c:v>-1.548</c:v>
                </c:pt>
                <c:pt idx="96">
                  <c:v>-1.7050000000000001</c:v>
                </c:pt>
                <c:pt idx="97">
                  <c:v>-1.8460000000000001</c:v>
                </c:pt>
                <c:pt idx="98">
                  <c:v>-1.9549999999999998</c:v>
                </c:pt>
                <c:pt idx="99">
                  <c:v>-2.0489999999999999</c:v>
                </c:pt>
                <c:pt idx="100">
                  <c:v>-2.0489999999999999</c:v>
                </c:pt>
              </c:numCache>
            </c:numRef>
          </c:val>
        </c:ser>
        <c:ser>
          <c:idx val="5"/>
          <c:order val="4"/>
          <c:spPr>
            <a:solidFill>
              <a:srgbClr val="D7FFD7"/>
            </a:solidFill>
            <a:ln w="12700">
              <a:solidFill>
                <a:srgbClr val="D7FFD7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Sheet1!$AN$407:$AN$507</c:f>
              <c:numCache>
                <c:formatCode>General</c:formatCode>
                <c:ptCount val="101"/>
                <c:pt idx="0">
                  <c:v>4.0039999999999996</c:v>
                </c:pt>
                <c:pt idx="1">
                  <c:v>3.9220000000000002</c:v>
                </c:pt>
                <c:pt idx="2">
                  <c:v>3.8380000000000001</c:v>
                </c:pt>
                <c:pt idx="3">
                  <c:v>3.702</c:v>
                </c:pt>
                <c:pt idx="4">
                  <c:v>3.5640000000000001</c:v>
                </c:pt>
                <c:pt idx="5">
                  <c:v>3.3940000000000001</c:v>
                </c:pt>
                <c:pt idx="6">
                  <c:v>3.24</c:v>
                </c:pt>
                <c:pt idx="7">
                  <c:v>3.08</c:v>
                </c:pt>
                <c:pt idx="8">
                  <c:v>2.952</c:v>
                </c:pt>
                <c:pt idx="9">
                  <c:v>2.8460000000000001</c:v>
                </c:pt>
                <c:pt idx="10">
                  <c:v>2.7759999999999998</c:v>
                </c:pt>
                <c:pt idx="11">
                  <c:v>2.726</c:v>
                </c:pt>
                <c:pt idx="12">
                  <c:v>2.6880000000000002</c:v>
                </c:pt>
                <c:pt idx="13">
                  <c:v>2.6379999999999999</c:v>
                </c:pt>
                <c:pt idx="14">
                  <c:v>2.5739999999999998</c:v>
                </c:pt>
                <c:pt idx="15">
                  <c:v>2.492</c:v>
                </c:pt>
                <c:pt idx="16">
                  <c:v>2.4020000000000001</c:v>
                </c:pt>
                <c:pt idx="17">
                  <c:v>2.3079999999999998</c:v>
                </c:pt>
                <c:pt idx="18">
                  <c:v>2.218</c:v>
                </c:pt>
                <c:pt idx="19">
                  <c:v>2.14</c:v>
                </c:pt>
                <c:pt idx="20">
                  <c:v>2.0699999999999998</c:v>
                </c:pt>
                <c:pt idx="21">
                  <c:v>2.0219999999999998</c:v>
                </c:pt>
                <c:pt idx="22">
                  <c:v>1.99</c:v>
                </c:pt>
                <c:pt idx="23">
                  <c:v>1.982</c:v>
                </c:pt>
                <c:pt idx="24">
                  <c:v>2</c:v>
                </c:pt>
                <c:pt idx="25">
                  <c:v>2.0419999999999998</c:v>
                </c:pt>
                <c:pt idx="26">
                  <c:v>2.1040000000000001</c:v>
                </c:pt>
                <c:pt idx="27">
                  <c:v>2.1920000000000002</c:v>
                </c:pt>
                <c:pt idx="28">
                  <c:v>2.2919999999999998</c:v>
                </c:pt>
                <c:pt idx="29">
                  <c:v>2.41</c:v>
                </c:pt>
                <c:pt idx="30">
                  <c:v>2.536</c:v>
                </c:pt>
                <c:pt idx="31">
                  <c:v>2.6659999999999999</c:v>
                </c:pt>
                <c:pt idx="32">
                  <c:v>2.802</c:v>
                </c:pt>
                <c:pt idx="33">
                  <c:v>2.9359999999999999</c:v>
                </c:pt>
                <c:pt idx="34">
                  <c:v>3.0619999999999998</c:v>
                </c:pt>
                <c:pt idx="35">
                  <c:v>3.1819999999999999</c:v>
                </c:pt>
                <c:pt idx="36">
                  <c:v>3.2879999999999998</c:v>
                </c:pt>
                <c:pt idx="37">
                  <c:v>3.3860000000000001</c:v>
                </c:pt>
                <c:pt idx="38">
                  <c:v>3.4660000000000002</c:v>
                </c:pt>
                <c:pt idx="39">
                  <c:v>3.536</c:v>
                </c:pt>
                <c:pt idx="40">
                  <c:v>3.5960000000000001</c:v>
                </c:pt>
                <c:pt idx="41">
                  <c:v>3.6440000000000001</c:v>
                </c:pt>
                <c:pt idx="42">
                  <c:v>3.6840000000000002</c:v>
                </c:pt>
                <c:pt idx="43">
                  <c:v>3.714</c:v>
                </c:pt>
                <c:pt idx="44">
                  <c:v>3.7320000000000002</c:v>
                </c:pt>
                <c:pt idx="45">
                  <c:v>3.738</c:v>
                </c:pt>
                <c:pt idx="46">
                  <c:v>3.7320000000000002</c:v>
                </c:pt>
                <c:pt idx="47">
                  <c:v>3.714</c:v>
                </c:pt>
                <c:pt idx="48">
                  <c:v>3.6880000000000002</c:v>
                </c:pt>
                <c:pt idx="49">
                  <c:v>3.6579999999999999</c:v>
                </c:pt>
                <c:pt idx="50">
                  <c:v>3.6280000000000001</c:v>
                </c:pt>
                <c:pt idx="51">
                  <c:v>3.5979999999999999</c:v>
                </c:pt>
                <c:pt idx="52">
                  <c:v>3.56</c:v>
                </c:pt>
                <c:pt idx="53">
                  <c:v>3.5179999999999998</c:v>
                </c:pt>
                <c:pt idx="54">
                  <c:v>3.47</c:v>
                </c:pt>
                <c:pt idx="55">
                  <c:v>3.4319999999999999</c:v>
                </c:pt>
                <c:pt idx="56">
                  <c:v>3.4159999999999999</c:v>
                </c:pt>
                <c:pt idx="57">
                  <c:v>3.44</c:v>
                </c:pt>
                <c:pt idx="58">
                  <c:v>3.516</c:v>
                </c:pt>
                <c:pt idx="59">
                  <c:v>3.6339999999999999</c:v>
                </c:pt>
                <c:pt idx="60">
                  <c:v>3.7839999999999998</c:v>
                </c:pt>
                <c:pt idx="61">
                  <c:v>3.9260000000000002</c:v>
                </c:pt>
                <c:pt idx="62">
                  <c:v>4.0439999999999996</c:v>
                </c:pt>
                <c:pt idx="63">
                  <c:v>4.1079999999999997</c:v>
                </c:pt>
                <c:pt idx="64">
                  <c:v>4.1159999999999997</c:v>
                </c:pt>
                <c:pt idx="65">
                  <c:v>4.0720000000000001</c:v>
                </c:pt>
                <c:pt idx="66">
                  <c:v>3.988</c:v>
                </c:pt>
                <c:pt idx="67">
                  <c:v>3.8820000000000001</c:v>
                </c:pt>
                <c:pt idx="68">
                  <c:v>3.758</c:v>
                </c:pt>
                <c:pt idx="69">
                  <c:v>3.6419999999999999</c:v>
                </c:pt>
                <c:pt idx="70">
                  <c:v>3.532</c:v>
                </c:pt>
                <c:pt idx="71">
                  <c:v>3.45</c:v>
                </c:pt>
                <c:pt idx="72">
                  <c:v>3.3879999999999999</c:v>
                </c:pt>
                <c:pt idx="73">
                  <c:v>3.3559999999999999</c:v>
                </c:pt>
                <c:pt idx="74">
                  <c:v>3.35</c:v>
                </c:pt>
                <c:pt idx="75">
                  <c:v>3.3540000000000001</c:v>
                </c:pt>
                <c:pt idx="76">
                  <c:v>3.3719999999999999</c:v>
                </c:pt>
                <c:pt idx="77">
                  <c:v>3.3620000000000001</c:v>
                </c:pt>
                <c:pt idx="78">
                  <c:v>3.3359999999999999</c:v>
                </c:pt>
                <c:pt idx="79">
                  <c:v>3.266</c:v>
                </c:pt>
                <c:pt idx="80">
                  <c:v>3.18</c:v>
                </c:pt>
                <c:pt idx="81">
                  <c:v>3.0819999999999999</c:v>
                </c:pt>
                <c:pt idx="82">
                  <c:v>2.9980000000000002</c:v>
                </c:pt>
                <c:pt idx="83">
                  <c:v>2.9380000000000002</c:v>
                </c:pt>
                <c:pt idx="84">
                  <c:v>2.9180000000000001</c:v>
                </c:pt>
                <c:pt idx="85">
                  <c:v>2.9119999999999999</c:v>
                </c:pt>
                <c:pt idx="86">
                  <c:v>2.9460000000000002</c:v>
                </c:pt>
                <c:pt idx="87">
                  <c:v>2.9780000000000002</c:v>
                </c:pt>
                <c:pt idx="88">
                  <c:v>3.036</c:v>
                </c:pt>
                <c:pt idx="89">
                  <c:v>3.0920000000000001</c:v>
                </c:pt>
                <c:pt idx="90">
                  <c:v>3.1619999999999999</c:v>
                </c:pt>
                <c:pt idx="91">
                  <c:v>3.2240000000000002</c:v>
                </c:pt>
                <c:pt idx="92">
                  <c:v>3.3</c:v>
                </c:pt>
                <c:pt idx="93">
                  <c:v>3.36</c:v>
                </c:pt>
                <c:pt idx="94">
                  <c:v>3.4180000000000001</c:v>
                </c:pt>
                <c:pt idx="95">
                  <c:v>3.464</c:v>
                </c:pt>
                <c:pt idx="96">
                  <c:v>3.4940000000000002</c:v>
                </c:pt>
                <c:pt idx="97">
                  <c:v>3.516</c:v>
                </c:pt>
                <c:pt idx="98">
                  <c:v>3.5179999999999998</c:v>
                </c:pt>
                <c:pt idx="99">
                  <c:v>3.524</c:v>
                </c:pt>
                <c:pt idx="100">
                  <c:v>3.524</c:v>
                </c:pt>
              </c:numCache>
            </c:numRef>
          </c:val>
        </c:ser>
        <c:ser>
          <c:idx val="6"/>
          <c:order val="6"/>
          <c:spPr>
            <a:noFill/>
            <a:ln w="12700">
              <a:solidFill>
                <a:srgbClr val="000000"/>
              </a:solidFill>
              <a:prstDash val="solid"/>
            </a:ln>
          </c:spPr>
          <c:val>
            <c:numRef>
              <c:f>Sheet1!$CA$1013:$CA$1113</c:f>
              <c:numCache>
                <c:formatCode>General</c:formatCode>
                <c:ptCount val="101"/>
                <c:pt idx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-10000000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10000000</c:v>
                </c:pt>
                <c:pt idx="50">
                  <c:v>10000000</c:v>
                </c:pt>
                <c:pt idx="51">
                  <c:v>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-10000000</c:v>
                </c:pt>
                <c:pt idx="58">
                  <c:v>-10000000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585728"/>
        <c:axId val="230241920"/>
      </c:areaChart>
      <c:lineChart>
        <c:grouping val="standard"/>
        <c:varyColors val="0"/>
        <c:ser>
          <c:idx val="2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Sheet1!$D$1013:$D$1113</c:f>
              <c:numCache>
                <c:formatCode>General</c:formatCode>
                <c:ptCount val="101"/>
                <c:pt idx="0">
                  <c:v>-0.59225000999867916</c:v>
                </c:pt>
                <c:pt idx="1">
                  <c:v>-0.51226263702847064</c:v>
                </c:pt>
                <c:pt idx="2">
                  <c:v>-0.38224243931472301</c:v>
                </c:pt>
                <c:pt idx="3">
                  <c:v>-0.19953788816928864</c:v>
                </c:pt>
                <c:pt idx="4">
                  <c:v>3.4702025353908539E-2</c:v>
                </c:pt>
                <c:pt idx="5">
                  <c:v>0.31363888271152973</c:v>
                </c:pt>
                <c:pt idx="6">
                  <c:v>0.62425000220537186</c:v>
                </c:pt>
                <c:pt idx="7">
                  <c:v>0.94850503280758858</c:v>
                </c:pt>
                <c:pt idx="8">
                  <c:v>1.2649444844573736</c:v>
                </c:pt>
                <c:pt idx="9">
                  <c:v>1.5533409267663956</c:v>
                </c:pt>
                <c:pt idx="10">
                  <c:v>1.7964443862438202</c:v>
                </c:pt>
                <c:pt idx="11">
                  <c:v>1.9813055843114853</c:v>
                </c:pt>
                <c:pt idx="12">
                  <c:v>2.0988862961530685</c:v>
                </c:pt>
                <c:pt idx="13">
                  <c:v>2.1461591124534607</c:v>
                </c:pt>
                <c:pt idx="14">
                  <c:v>2.1221969723701477</c:v>
                </c:pt>
                <c:pt idx="15">
                  <c:v>2.030136376619339</c:v>
                </c:pt>
                <c:pt idx="16">
                  <c:v>1.8786590695381165</c:v>
                </c:pt>
                <c:pt idx="17">
                  <c:v>1.6790252327919006</c:v>
                </c:pt>
                <c:pt idx="18">
                  <c:v>1.4420454353094101</c:v>
                </c:pt>
                <c:pt idx="19">
                  <c:v>1.1771919503808022</c:v>
                </c:pt>
                <c:pt idx="20">
                  <c:v>0.8900681659579277</c:v>
                </c:pt>
                <c:pt idx="21">
                  <c:v>0.58513639122247696</c:v>
                </c:pt>
                <c:pt idx="22">
                  <c:v>0.26833333075046539</c:v>
                </c:pt>
                <c:pt idx="23">
                  <c:v>-5.1906552165746689E-2</c:v>
                </c:pt>
                <c:pt idx="24">
                  <c:v>-0.36606059595942497</c:v>
                </c:pt>
                <c:pt idx="25">
                  <c:v>-0.664598498493433</c:v>
                </c:pt>
                <c:pt idx="26">
                  <c:v>-0.93939392268657684</c:v>
                </c:pt>
                <c:pt idx="27">
                  <c:v>-1.1843182295560837</c:v>
                </c:pt>
                <c:pt idx="28">
                  <c:v>-1.3961641043424606</c:v>
                </c:pt>
                <c:pt idx="29">
                  <c:v>-1.5748989880084991</c:v>
                </c:pt>
                <c:pt idx="30">
                  <c:v>-1.7230151295661926</c:v>
                </c:pt>
                <c:pt idx="31">
                  <c:v>-1.8435682058334351</c:v>
                </c:pt>
                <c:pt idx="32">
                  <c:v>-1.9394217133522034</c:v>
                </c:pt>
                <c:pt idx="33">
                  <c:v>-2.0129166841506958</c:v>
                </c:pt>
                <c:pt idx="34">
                  <c:v>-2.063272625207901</c:v>
                </c:pt>
                <c:pt idx="35">
                  <c:v>-2.0915378630161285</c:v>
                </c:pt>
                <c:pt idx="36">
                  <c:v>-2.0960227251052856</c:v>
                </c:pt>
                <c:pt idx="37">
                  <c:v>-2.0759924054145813</c:v>
                </c:pt>
                <c:pt idx="38">
                  <c:v>-2.0325933992862701</c:v>
                </c:pt>
                <c:pt idx="39">
                  <c:v>-1.9692727327346802</c:v>
                </c:pt>
                <c:pt idx="40">
                  <c:v>-1.8902322947978973</c:v>
                </c:pt>
                <c:pt idx="41">
                  <c:v>-1.8008535504341125</c:v>
                </c:pt>
                <c:pt idx="42">
                  <c:v>-1.7062802612781525</c:v>
                </c:pt>
                <c:pt idx="43">
                  <c:v>-1.6117399334907532</c:v>
                </c:pt>
                <c:pt idx="44">
                  <c:v>-1.52269446849823</c:v>
                </c:pt>
                <c:pt idx="45">
                  <c:v>-1.4425454288721085</c:v>
                </c:pt>
                <c:pt idx="46">
                  <c:v>-1.374858558177948</c:v>
                </c:pt>
                <c:pt idx="47">
                  <c:v>-1.3238055109977722</c:v>
                </c:pt>
                <c:pt idx="48">
                  <c:v>-1.2936817705631256</c:v>
                </c:pt>
                <c:pt idx="49">
                  <c:v>-1.2895555347204208</c:v>
                </c:pt>
                <c:pt idx="50">
                  <c:v>-1.3170151263475418</c:v>
                </c:pt>
                <c:pt idx="51">
                  <c:v>-1.3831590712070465</c:v>
                </c:pt>
                <c:pt idx="52">
                  <c:v>-1.4931716918945313</c:v>
                </c:pt>
                <c:pt idx="53">
                  <c:v>-1.651121199131012</c:v>
                </c:pt>
                <c:pt idx="54">
                  <c:v>-1.8589544892311096</c:v>
                </c:pt>
                <c:pt idx="55">
                  <c:v>-2.1143333315849304</c:v>
                </c:pt>
                <c:pt idx="56">
                  <c:v>-2.4089949131011963</c:v>
                </c:pt>
                <c:pt idx="57">
                  <c:v>-2.7277424335479736</c:v>
                </c:pt>
                <c:pt idx="58">
                  <c:v>-3.0505050420761108</c:v>
                </c:pt>
                <c:pt idx="59">
                  <c:v>-3.3556541204452515</c:v>
                </c:pt>
                <c:pt idx="60">
                  <c:v>-3.6254697442054749</c:v>
                </c:pt>
                <c:pt idx="61">
                  <c:v>-3.8459822535514832</c:v>
                </c:pt>
                <c:pt idx="62">
                  <c:v>-4.009873628616333</c:v>
                </c:pt>
                <c:pt idx="63">
                  <c:v>-4.1122955083847046</c:v>
                </c:pt>
                <c:pt idx="64">
                  <c:v>-4.152800440788269</c:v>
                </c:pt>
                <c:pt idx="65">
                  <c:v>-4.1322373747825623</c:v>
                </c:pt>
                <c:pt idx="66">
                  <c:v>-4.0544167757034302</c:v>
                </c:pt>
                <c:pt idx="67">
                  <c:v>-3.9232475161552429</c:v>
                </c:pt>
                <c:pt idx="68">
                  <c:v>-3.7451490163803101</c:v>
                </c:pt>
                <c:pt idx="69">
                  <c:v>-3.5269545316696167</c:v>
                </c:pt>
                <c:pt idx="70">
                  <c:v>-3.2756338119506836</c:v>
                </c:pt>
                <c:pt idx="71">
                  <c:v>-2.9978181719779968</c:v>
                </c:pt>
                <c:pt idx="72">
                  <c:v>-2.7014091610908508</c:v>
                </c:pt>
                <c:pt idx="73">
                  <c:v>-2.3952348828315735</c:v>
                </c:pt>
                <c:pt idx="74">
                  <c:v>-2.0878408253192902</c:v>
                </c:pt>
                <c:pt idx="75">
                  <c:v>-1.7873257696628571</c:v>
                </c:pt>
                <c:pt idx="76">
                  <c:v>-1.501424252986908</c:v>
                </c:pt>
                <c:pt idx="77">
                  <c:v>-1.2357777655124664</c:v>
                </c:pt>
                <c:pt idx="78">
                  <c:v>-0.99431817978620529</c:v>
                </c:pt>
                <c:pt idx="79">
                  <c:v>-0.77923991158604622</c:v>
                </c:pt>
                <c:pt idx="80">
                  <c:v>-0.59077526465989649</c:v>
                </c:pt>
                <c:pt idx="81">
                  <c:v>-0.4282272681593895</c:v>
                </c:pt>
                <c:pt idx="82">
                  <c:v>-0.29224495217204094</c:v>
                </c:pt>
                <c:pt idx="83">
                  <c:v>-0.18158333003520966</c:v>
                </c:pt>
                <c:pt idx="84">
                  <c:v>-9.5681827515363693E-2</c:v>
                </c:pt>
                <c:pt idx="85">
                  <c:v>-3.1535359099507332E-2</c:v>
                </c:pt>
                <c:pt idx="86">
                  <c:v>1.0055552935227752E-2</c:v>
                </c:pt>
                <c:pt idx="87">
                  <c:v>2.9227273538708687E-2</c:v>
                </c:pt>
                <c:pt idx="88">
                  <c:v>2.6694435626268387E-2</c:v>
                </c:pt>
                <c:pt idx="89">
                  <c:v>3.5429298877716064E-3</c:v>
                </c:pt>
                <c:pt idx="90">
                  <c:v>-3.7568178027868271E-2</c:v>
                </c:pt>
                <c:pt idx="91">
                  <c:v>-9.3078286852687597E-2</c:v>
                </c:pt>
                <c:pt idx="92">
                  <c:v>-0.15858333744108677</c:v>
                </c:pt>
                <c:pt idx="93">
                  <c:v>-0.22974999994039536</c:v>
                </c:pt>
                <c:pt idx="94">
                  <c:v>-0.30163383856415749</c:v>
                </c:pt>
                <c:pt idx="95">
                  <c:v>-0.36860353499650955</c:v>
                </c:pt>
                <c:pt idx="96">
                  <c:v>-0.42487120069563389</c:v>
                </c:pt>
                <c:pt idx="97">
                  <c:v>-0.46515402756631374</c:v>
                </c:pt>
                <c:pt idx="98">
                  <c:v>-0.48480556532740593</c:v>
                </c:pt>
                <c:pt idx="99">
                  <c:v>-0.4797500055283308</c:v>
                </c:pt>
                <c:pt idx="100">
                  <c:v>-0.4797500055283308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Sheet1!$D$407:$D$507</c:f>
              <c:numCache>
                <c:formatCode>General</c:formatCode>
                <c:ptCount val="101"/>
                <c:pt idx="0">
                  <c:v>1.4764999747276306</c:v>
                </c:pt>
                <c:pt idx="1">
                  <c:v>1.6117601096630096</c:v>
                </c:pt>
                <c:pt idx="2">
                  <c:v>1.7952196896076202</c:v>
                </c:pt>
                <c:pt idx="3">
                  <c:v>2.0250833332538605</c:v>
                </c:pt>
                <c:pt idx="4">
                  <c:v>2.2942955195903778</c:v>
                </c:pt>
                <c:pt idx="5">
                  <c:v>2.5900757908821106</c:v>
                </c:pt>
                <c:pt idx="6">
                  <c:v>2.8962197303771973</c:v>
                </c:pt>
                <c:pt idx="7">
                  <c:v>3.193234771490097</c:v>
                </c:pt>
                <c:pt idx="8">
                  <c:v>3.4650858044624329</c:v>
                </c:pt>
                <c:pt idx="9">
                  <c:v>3.6998863220214844</c:v>
                </c:pt>
                <c:pt idx="10">
                  <c:v>3.8911364078521729</c:v>
                </c:pt>
                <c:pt idx="11">
                  <c:v>4.035527765750885</c:v>
                </c:pt>
                <c:pt idx="12">
                  <c:v>4.130462110042572</c:v>
                </c:pt>
                <c:pt idx="13">
                  <c:v>4.1734798550605774</c:v>
                </c:pt>
                <c:pt idx="14">
                  <c:v>4.1636236310005188</c:v>
                </c:pt>
                <c:pt idx="15">
                  <c:v>4.1010454893112183</c:v>
                </c:pt>
                <c:pt idx="16">
                  <c:v>3.9875580072402954</c:v>
                </c:pt>
                <c:pt idx="17">
                  <c:v>3.8284013867378235</c:v>
                </c:pt>
                <c:pt idx="18">
                  <c:v>3.6295681297779083</c:v>
                </c:pt>
                <c:pt idx="19">
                  <c:v>3.3981186151504517</c:v>
                </c:pt>
                <c:pt idx="20">
                  <c:v>3.1401920020580292</c:v>
                </c:pt>
                <c:pt idx="21">
                  <c:v>2.8619696199893951</c:v>
                </c:pt>
                <c:pt idx="22">
                  <c:v>2.5697777271270752</c:v>
                </c:pt>
                <c:pt idx="23">
                  <c:v>2.2699696719646454</c:v>
                </c:pt>
                <c:pt idx="24">
                  <c:v>1.9673712551593781</c:v>
                </c:pt>
                <c:pt idx="25">
                  <c:v>1.6684848368167877</c:v>
                </c:pt>
                <c:pt idx="26">
                  <c:v>1.3797500059008598</c:v>
                </c:pt>
                <c:pt idx="27">
                  <c:v>1.1075000129640102</c:v>
                </c:pt>
                <c:pt idx="28">
                  <c:v>0.85886868159286678</c:v>
                </c:pt>
                <c:pt idx="29">
                  <c:v>0.6381389033049345</c:v>
                </c:pt>
                <c:pt idx="30">
                  <c:v>0.44821969419717789</c:v>
                </c:pt>
                <c:pt idx="31">
                  <c:v>0.28979544341564178</c:v>
                </c:pt>
                <c:pt idx="32">
                  <c:v>0.16164897382259369</c:v>
                </c:pt>
                <c:pt idx="33">
                  <c:v>6.2083348631858826E-2</c:v>
                </c:pt>
                <c:pt idx="34">
                  <c:v>-9.3813240528106689E-3</c:v>
                </c:pt>
                <c:pt idx="35">
                  <c:v>-5.2595973014831543E-2</c:v>
                </c:pt>
                <c:pt idx="36">
                  <c:v>-6.8454548716545105E-2</c:v>
                </c:pt>
                <c:pt idx="37">
                  <c:v>-5.7287871837615967E-2</c:v>
                </c:pt>
                <c:pt idx="38">
                  <c:v>-2.1005049347877502E-2</c:v>
                </c:pt>
                <c:pt idx="39">
                  <c:v>3.5772740840911865E-2</c:v>
                </c:pt>
                <c:pt idx="40">
                  <c:v>0.10875757783651352</c:v>
                </c:pt>
                <c:pt idx="41">
                  <c:v>0.19293434917926788</c:v>
                </c:pt>
                <c:pt idx="42">
                  <c:v>0.28209847211837769</c:v>
                </c:pt>
                <c:pt idx="43">
                  <c:v>0.36992170102894306</c:v>
                </c:pt>
                <c:pt idx="44">
                  <c:v>0.448277797549963</c:v>
                </c:pt>
                <c:pt idx="45">
                  <c:v>0.50997726968489587</c:v>
                </c:pt>
                <c:pt idx="46">
                  <c:v>0.54757829755544662</c:v>
                </c:pt>
                <c:pt idx="47">
                  <c:v>0.55471717938780785</c:v>
                </c:pt>
                <c:pt idx="48">
                  <c:v>0.52672728523612022</c:v>
                </c:pt>
                <c:pt idx="49">
                  <c:v>0.45935099758207798</c:v>
                </c:pt>
                <c:pt idx="50">
                  <c:v>0.34936110861599445</c:v>
                </c:pt>
                <c:pt idx="51">
                  <c:v>0.19562879577279091</c:v>
                </c:pt>
                <c:pt idx="52">
                  <c:v>-9.2674791812896729E-4</c:v>
                </c:pt>
                <c:pt idx="53">
                  <c:v>-0.23583835363388062</c:v>
                </c:pt>
                <c:pt idx="54">
                  <c:v>-0.50145454704761505</c:v>
                </c:pt>
                <c:pt idx="55">
                  <c:v>-0.78630553465336561</c:v>
                </c:pt>
                <c:pt idx="56">
                  <c:v>-1.0773257911205292</c:v>
                </c:pt>
                <c:pt idx="57">
                  <c:v>-1.3608333393931389</c:v>
                </c:pt>
                <c:pt idx="58">
                  <c:v>-1.6226262152194977</c:v>
                </c:pt>
                <c:pt idx="59">
                  <c:v>-1.847527801990509</c:v>
                </c:pt>
                <c:pt idx="60">
                  <c:v>-2.0203787088394165</c:v>
                </c:pt>
                <c:pt idx="61">
                  <c:v>-2.1293964982032776</c:v>
                </c:pt>
                <c:pt idx="62">
                  <c:v>-2.1661060154438019</c:v>
                </c:pt>
                <c:pt idx="63">
                  <c:v>-2.1270454823970795</c:v>
                </c:pt>
                <c:pt idx="64">
                  <c:v>-2.0179470181465149</c:v>
                </c:pt>
                <c:pt idx="65">
                  <c:v>-1.8471438884735107</c:v>
                </c:pt>
                <c:pt idx="66">
                  <c:v>-1.6245833337306976</c:v>
                </c:pt>
                <c:pt idx="67">
                  <c:v>-1.3612474501132965</c:v>
                </c:pt>
                <c:pt idx="68">
                  <c:v>-1.067393958568573</c:v>
                </c:pt>
                <c:pt idx="69">
                  <c:v>-0.7519015371799469</c:v>
                </c:pt>
                <c:pt idx="70">
                  <c:v>-0.4233408966101706</c:v>
                </c:pt>
                <c:pt idx="71">
                  <c:v>-9.0126257389783859E-2</c:v>
                </c:pt>
                <c:pt idx="72">
                  <c:v>0.2375909152906388</c:v>
                </c:pt>
                <c:pt idx="73">
                  <c:v>0.55093685537576675</c:v>
                </c:pt>
                <c:pt idx="74">
                  <c:v>0.8400580883026123</c:v>
                </c:pt>
                <c:pt idx="75">
                  <c:v>1.0995606333017349</c:v>
                </c:pt>
                <c:pt idx="76">
                  <c:v>1.3265378326177597</c:v>
                </c:pt>
                <c:pt idx="77">
                  <c:v>1.5214166641235352</c:v>
                </c:pt>
                <c:pt idx="78">
                  <c:v>1.6863636076450348</c:v>
                </c:pt>
                <c:pt idx="79">
                  <c:v>1.8240504562854767</c:v>
                </c:pt>
                <c:pt idx="80">
                  <c:v>1.9365631341934204</c:v>
                </c:pt>
                <c:pt idx="81">
                  <c:v>2.0251136124134064</c:v>
                </c:pt>
                <c:pt idx="82">
                  <c:v>2.0901565551757812</c:v>
                </c:pt>
                <c:pt idx="83">
                  <c:v>2.1314242482185364</c:v>
                </c:pt>
                <c:pt idx="84">
                  <c:v>2.1482424437999725</c:v>
                </c:pt>
                <c:pt idx="85">
                  <c:v>2.1396691799163818</c:v>
                </c:pt>
                <c:pt idx="86">
                  <c:v>2.1060934066772461</c:v>
                </c:pt>
                <c:pt idx="87">
                  <c:v>2.0497272908687592</c:v>
                </c:pt>
                <c:pt idx="88">
                  <c:v>1.974972277879715</c:v>
                </c:pt>
                <c:pt idx="89">
                  <c:v>1.8873737156391144</c:v>
                </c:pt>
                <c:pt idx="90">
                  <c:v>1.7917954623699188</c:v>
                </c:pt>
                <c:pt idx="91">
                  <c:v>1.6933509707450867</c:v>
                </c:pt>
                <c:pt idx="92">
                  <c:v>1.5968181490898132</c:v>
                </c:pt>
                <c:pt idx="93">
                  <c:v>1.5066439211368561</c:v>
                </c:pt>
                <c:pt idx="94">
                  <c:v>1.4271034896373749</c:v>
                </c:pt>
                <c:pt idx="95">
                  <c:v>1.3622424155473709</c:v>
                </c:pt>
                <c:pt idx="96">
                  <c:v>1.3172499984502792</c:v>
                </c:pt>
                <c:pt idx="97">
                  <c:v>1.2970278114080429</c:v>
                </c:pt>
                <c:pt idx="98">
                  <c:v>1.3074696660041809</c:v>
                </c:pt>
                <c:pt idx="99">
                  <c:v>1.3537499904632568</c:v>
                </c:pt>
                <c:pt idx="100">
                  <c:v>1.3537499904632568</c:v>
                </c:pt>
              </c:numCache>
            </c:numRef>
          </c:val>
          <c:smooth val="0"/>
        </c:ser>
        <c:ser>
          <c:idx val="0"/>
          <c:order val="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Sheet1!$C$3:$C$103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  <c:smooth val="0"/>
        </c:ser>
        <c:ser>
          <c:idx val="3"/>
          <c:order val="5"/>
          <c:spPr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none"/>
          </c:marker>
          <c:val>
            <c:numRef>
              <c:f>Sheet1!$BZ$407:$BZ$507</c:f>
              <c:numCache>
                <c:formatCode>General</c:formatCode>
                <c:ptCount val="101"/>
                <c:pt idx="0" formatCode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-10000000</c:v>
                </c:pt>
                <c:pt idx="50">
                  <c:v>-10000000</c:v>
                </c:pt>
                <c:pt idx="51">
                  <c:v>-10000000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10000000</c:v>
                </c:pt>
                <c:pt idx="58">
                  <c:v>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585728"/>
        <c:axId val="230241920"/>
      </c:lineChart>
      <c:catAx>
        <c:axId val="24058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30241920"/>
        <c:crossesAt val="-60"/>
        <c:auto val="0"/>
        <c:lblAlgn val="ctr"/>
        <c:lblOffset val="100"/>
        <c:tickLblSkip val="20"/>
        <c:tickMarkSkip val="10"/>
        <c:noMultiLvlLbl val="0"/>
      </c:catAx>
      <c:valAx>
        <c:axId val="230241920"/>
        <c:scaling>
          <c:orientation val="minMax"/>
          <c:max val="15"/>
          <c:min val="-15"/>
        </c:scaling>
        <c:delete val="0"/>
        <c:axPos val="l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Down-Up</a:t>
                </a:r>
              </a:p>
            </c:rich>
          </c:tx>
          <c:layout>
            <c:manualLayout>
              <c:xMode val="edge"/>
              <c:yMode val="edge"/>
              <c:x val="4.71976401179941E-2"/>
              <c:y val="0.3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40585728"/>
        <c:crosses val="autoZero"/>
        <c:crossBetween val="midCat"/>
        <c:majorUnit val="10"/>
        <c:minorUnit val="5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Pelvic Tilt</a:t>
            </a:r>
          </a:p>
        </c:rich>
      </c:tx>
      <c:layout>
        <c:manualLayout>
          <c:xMode val="edge"/>
          <c:yMode val="edge"/>
          <c:x val="0.41379322534178176"/>
          <c:y val="2.68818424723936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845176521650494"/>
          <c:y val="0.10360405935062707"/>
          <c:w val="0.78451436406501229"/>
          <c:h val="0.79279628024827675"/>
        </c:manualLayout>
      </c:layout>
      <c:areaChart>
        <c:grouping val="stacked"/>
        <c:varyColors val="0"/>
        <c:ser>
          <c:idx val="4"/>
          <c:order val="3"/>
          <c:spPr>
            <a:solidFill>
              <a:srgbClr val="FFFFFF"/>
            </a:solidFill>
            <a:ln w="25400">
              <a:noFill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Sheet1!$AI$407:$AI$507</c:f>
              <c:numCache>
                <c:formatCode>General</c:formatCode>
                <c:ptCount val="101"/>
                <c:pt idx="0">
                  <c:v>4.051000000000001</c:v>
                </c:pt>
                <c:pt idx="1">
                  <c:v>3.9569999999999999</c:v>
                </c:pt>
                <c:pt idx="2">
                  <c:v>3.870000000000001</c:v>
                </c:pt>
                <c:pt idx="3">
                  <c:v>3.8030000000000008</c:v>
                </c:pt>
                <c:pt idx="4">
                  <c:v>3.7409999999999997</c:v>
                </c:pt>
                <c:pt idx="5">
                  <c:v>3.6859999999999999</c:v>
                </c:pt>
                <c:pt idx="6">
                  <c:v>3.6189999999999989</c:v>
                </c:pt>
                <c:pt idx="7">
                  <c:v>3.5410000000000004</c:v>
                </c:pt>
                <c:pt idx="8">
                  <c:v>3.4389999999999992</c:v>
                </c:pt>
                <c:pt idx="9">
                  <c:v>3.3259999999999996</c:v>
                </c:pt>
                <c:pt idx="10">
                  <c:v>3.2069999999999999</c:v>
                </c:pt>
                <c:pt idx="11">
                  <c:v>3.0919999999999996</c:v>
                </c:pt>
                <c:pt idx="12">
                  <c:v>3.0009999999999994</c:v>
                </c:pt>
                <c:pt idx="13">
                  <c:v>2.9379999999999997</c:v>
                </c:pt>
                <c:pt idx="14">
                  <c:v>2.9089999999999998</c:v>
                </c:pt>
                <c:pt idx="15">
                  <c:v>2.9110000000000005</c:v>
                </c:pt>
                <c:pt idx="16">
                  <c:v>2.9409999999999998</c:v>
                </c:pt>
                <c:pt idx="17">
                  <c:v>2.9800000000000004</c:v>
                </c:pt>
                <c:pt idx="18">
                  <c:v>3.0330000000000004</c:v>
                </c:pt>
                <c:pt idx="19">
                  <c:v>3.0889999999999995</c:v>
                </c:pt>
                <c:pt idx="20">
                  <c:v>3.1529999999999996</c:v>
                </c:pt>
                <c:pt idx="21">
                  <c:v>3.2250000000000005</c:v>
                </c:pt>
                <c:pt idx="22">
                  <c:v>3.302999999999999</c:v>
                </c:pt>
                <c:pt idx="23">
                  <c:v>3.3930000000000007</c:v>
                </c:pt>
                <c:pt idx="24">
                  <c:v>3.4810000000000008</c:v>
                </c:pt>
                <c:pt idx="25">
                  <c:v>3.5720000000000001</c:v>
                </c:pt>
                <c:pt idx="26">
                  <c:v>3.6559999999999988</c:v>
                </c:pt>
                <c:pt idx="27">
                  <c:v>3.7309999999999999</c:v>
                </c:pt>
                <c:pt idx="28">
                  <c:v>3.7959999999999994</c:v>
                </c:pt>
                <c:pt idx="29">
                  <c:v>3.8499999999999996</c:v>
                </c:pt>
                <c:pt idx="30">
                  <c:v>3.8929999999999989</c:v>
                </c:pt>
                <c:pt idx="31">
                  <c:v>3.9299999999999997</c:v>
                </c:pt>
                <c:pt idx="32">
                  <c:v>3.9649999999999999</c:v>
                </c:pt>
                <c:pt idx="33">
                  <c:v>4.0010000000000003</c:v>
                </c:pt>
                <c:pt idx="34">
                  <c:v>4.0489999999999995</c:v>
                </c:pt>
                <c:pt idx="35">
                  <c:v>4.1070000000000011</c:v>
                </c:pt>
                <c:pt idx="36">
                  <c:v>4.1770000000000005</c:v>
                </c:pt>
                <c:pt idx="37">
                  <c:v>4.26</c:v>
                </c:pt>
                <c:pt idx="38">
                  <c:v>4.3479999999999999</c:v>
                </c:pt>
                <c:pt idx="39">
                  <c:v>4.4380000000000006</c:v>
                </c:pt>
                <c:pt idx="40">
                  <c:v>4.5219999999999994</c:v>
                </c:pt>
                <c:pt idx="41">
                  <c:v>4.5990000000000011</c:v>
                </c:pt>
                <c:pt idx="42">
                  <c:v>4.66</c:v>
                </c:pt>
                <c:pt idx="43">
                  <c:v>4.7030000000000012</c:v>
                </c:pt>
                <c:pt idx="44">
                  <c:v>4.7190000000000003</c:v>
                </c:pt>
                <c:pt idx="45">
                  <c:v>4.7040000000000006</c:v>
                </c:pt>
                <c:pt idx="46">
                  <c:v>4.6609999999999996</c:v>
                </c:pt>
                <c:pt idx="47">
                  <c:v>4.5879999999999992</c:v>
                </c:pt>
                <c:pt idx="48">
                  <c:v>4.4940000000000007</c:v>
                </c:pt>
                <c:pt idx="49">
                  <c:v>4.3849999999999998</c:v>
                </c:pt>
                <c:pt idx="50">
                  <c:v>4.2729999999999997</c:v>
                </c:pt>
                <c:pt idx="51">
                  <c:v>4.1649999999999991</c:v>
                </c:pt>
                <c:pt idx="52">
                  <c:v>4.069</c:v>
                </c:pt>
                <c:pt idx="53">
                  <c:v>3.987000000000001</c:v>
                </c:pt>
                <c:pt idx="54">
                  <c:v>3.9119999999999999</c:v>
                </c:pt>
                <c:pt idx="55">
                  <c:v>3.8379999999999992</c:v>
                </c:pt>
                <c:pt idx="56">
                  <c:v>3.7490000000000006</c:v>
                </c:pt>
                <c:pt idx="57">
                  <c:v>3.6370000000000005</c:v>
                </c:pt>
                <c:pt idx="58">
                  <c:v>3.4929999999999994</c:v>
                </c:pt>
                <c:pt idx="59">
                  <c:v>3.3159999999999998</c:v>
                </c:pt>
                <c:pt idx="60">
                  <c:v>3.1129999999999995</c:v>
                </c:pt>
                <c:pt idx="61">
                  <c:v>2.8929999999999989</c:v>
                </c:pt>
                <c:pt idx="62">
                  <c:v>2.665</c:v>
                </c:pt>
                <c:pt idx="63">
                  <c:v>2.444</c:v>
                </c:pt>
                <c:pt idx="64">
                  <c:v>2.2389999999999999</c:v>
                </c:pt>
                <c:pt idx="65">
                  <c:v>2.0580000000000007</c:v>
                </c:pt>
                <c:pt idx="66">
                  <c:v>1.9089999999999998</c:v>
                </c:pt>
                <c:pt idx="67">
                  <c:v>1.798</c:v>
                </c:pt>
                <c:pt idx="68">
                  <c:v>1.7330000000000005</c:v>
                </c:pt>
                <c:pt idx="69">
                  <c:v>1.7160000000000002</c:v>
                </c:pt>
                <c:pt idx="70">
                  <c:v>1.7460000000000004</c:v>
                </c:pt>
                <c:pt idx="71">
                  <c:v>1.8250000000000002</c:v>
                </c:pt>
                <c:pt idx="72">
                  <c:v>1.9349999999999996</c:v>
                </c:pt>
                <c:pt idx="73">
                  <c:v>2.0729999999999995</c:v>
                </c:pt>
                <c:pt idx="74">
                  <c:v>2.226</c:v>
                </c:pt>
                <c:pt idx="75">
                  <c:v>2.3820000000000006</c:v>
                </c:pt>
                <c:pt idx="76">
                  <c:v>2.5329999999999995</c:v>
                </c:pt>
                <c:pt idx="77">
                  <c:v>2.6710000000000003</c:v>
                </c:pt>
                <c:pt idx="78">
                  <c:v>2.786999999999999</c:v>
                </c:pt>
                <c:pt idx="79">
                  <c:v>2.891</c:v>
                </c:pt>
                <c:pt idx="80">
                  <c:v>2.9740000000000011</c:v>
                </c:pt>
                <c:pt idx="81">
                  <c:v>3.0469999999999997</c:v>
                </c:pt>
                <c:pt idx="82">
                  <c:v>3.1130000000000004</c:v>
                </c:pt>
                <c:pt idx="83">
                  <c:v>3.1770000000000005</c:v>
                </c:pt>
                <c:pt idx="84">
                  <c:v>3.246999999999999</c:v>
                </c:pt>
                <c:pt idx="85">
                  <c:v>3.327</c:v>
                </c:pt>
                <c:pt idx="86">
                  <c:v>3.4170000000000007</c:v>
                </c:pt>
                <c:pt idx="87">
                  <c:v>3.5200000000000005</c:v>
                </c:pt>
                <c:pt idx="88">
                  <c:v>3.6320000000000006</c:v>
                </c:pt>
                <c:pt idx="89">
                  <c:v>3.7510000000000003</c:v>
                </c:pt>
                <c:pt idx="90">
                  <c:v>3.8680000000000003</c:v>
                </c:pt>
                <c:pt idx="91">
                  <c:v>3.9799999999999995</c:v>
                </c:pt>
                <c:pt idx="92">
                  <c:v>4.0799999999999992</c:v>
                </c:pt>
                <c:pt idx="93">
                  <c:v>4.161999999999999</c:v>
                </c:pt>
                <c:pt idx="94">
                  <c:v>4.226</c:v>
                </c:pt>
                <c:pt idx="95">
                  <c:v>4.2610000000000001</c:v>
                </c:pt>
                <c:pt idx="96">
                  <c:v>4.2719999999999994</c:v>
                </c:pt>
                <c:pt idx="97">
                  <c:v>4.2530000000000001</c:v>
                </c:pt>
                <c:pt idx="98">
                  <c:v>4.2109999999999994</c:v>
                </c:pt>
                <c:pt idx="99">
                  <c:v>4.1620000000000008</c:v>
                </c:pt>
                <c:pt idx="100">
                  <c:v>4.1620000000000008</c:v>
                </c:pt>
              </c:numCache>
            </c:numRef>
          </c:val>
        </c:ser>
        <c:ser>
          <c:idx val="5"/>
          <c:order val="4"/>
          <c:spPr>
            <a:solidFill>
              <a:srgbClr val="D7FFD7"/>
            </a:solidFill>
            <a:ln w="12700">
              <a:solidFill>
                <a:srgbClr val="D7FFD7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Sheet1!$AO$407:$AO$507</c:f>
              <c:numCache>
                <c:formatCode>General</c:formatCode>
                <c:ptCount val="101"/>
                <c:pt idx="0">
                  <c:v>9.5359999999999996</c:v>
                </c:pt>
                <c:pt idx="1">
                  <c:v>9.4779999999999998</c:v>
                </c:pt>
                <c:pt idx="2">
                  <c:v>9.4179999999999993</c:v>
                </c:pt>
                <c:pt idx="3">
                  <c:v>9.3460000000000001</c:v>
                </c:pt>
                <c:pt idx="4">
                  <c:v>9.2759999999999998</c:v>
                </c:pt>
                <c:pt idx="5">
                  <c:v>9.2100000000000009</c:v>
                </c:pt>
                <c:pt idx="6">
                  <c:v>9.1620000000000008</c:v>
                </c:pt>
                <c:pt idx="7">
                  <c:v>9.1280000000000001</c:v>
                </c:pt>
                <c:pt idx="8">
                  <c:v>9.1240000000000006</c:v>
                </c:pt>
                <c:pt idx="9">
                  <c:v>9.1340000000000003</c:v>
                </c:pt>
                <c:pt idx="10">
                  <c:v>9.1660000000000004</c:v>
                </c:pt>
                <c:pt idx="11">
                  <c:v>9.2080000000000002</c:v>
                </c:pt>
                <c:pt idx="12">
                  <c:v>9.2520000000000007</c:v>
                </c:pt>
                <c:pt idx="13">
                  <c:v>9.2940000000000005</c:v>
                </c:pt>
                <c:pt idx="14">
                  <c:v>9.33</c:v>
                </c:pt>
                <c:pt idx="15">
                  <c:v>9.36</c:v>
                </c:pt>
                <c:pt idx="16">
                  <c:v>9.3840000000000003</c:v>
                </c:pt>
                <c:pt idx="17">
                  <c:v>9.4139999999999997</c:v>
                </c:pt>
                <c:pt idx="18">
                  <c:v>9.44</c:v>
                </c:pt>
                <c:pt idx="19">
                  <c:v>9.4700000000000006</c:v>
                </c:pt>
                <c:pt idx="20">
                  <c:v>9.4920000000000009</c:v>
                </c:pt>
                <c:pt idx="21">
                  <c:v>9.5079999999999991</c:v>
                </c:pt>
                <c:pt idx="22">
                  <c:v>9.5120000000000005</c:v>
                </c:pt>
                <c:pt idx="23">
                  <c:v>9.5060000000000002</c:v>
                </c:pt>
                <c:pt idx="24">
                  <c:v>9.4979999999999993</c:v>
                </c:pt>
                <c:pt idx="25">
                  <c:v>9.49</c:v>
                </c:pt>
                <c:pt idx="26">
                  <c:v>9.4920000000000009</c:v>
                </c:pt>
                <c:pt idx="27">
                  <c:v>9.5079999999999991</c:v>
                </c:pt>
                <c:pt idx="28">
                  <c:v>9.5380000000000003</c:v>
                </c:pt>
                <c:pt idx="29">
                  <c:v>9.5839999999999996</c:v>
                </c:pt>
                <c:pt idx="30">
                  <c:v>9.64</c:v>
                </c:pt>
                <c:pt idx="31">
                  <c:v>9.7040000000000006</c:v>
                </c:pt>
                <c:pt idx="32">
                  <c:v>9.7639999999999993</c:v>
                </c:pt>
                <c:pt idx="33">
                  <c:v>9.8179999999999996</c:v>
                </c:pt>
                <c:pt idx="34">
                  <c:v>9.8580000000000005</c:v>
                </c:pt>
                <c:pt idx="35">
                  <c:v>9.8859999999999992</c:v>
                </c:pt>
                <c:pt idx="36">
                  <c:v>9.9060000000000006</c:v>
                </c:pt>
                <c:pt idx="37">
                  <c:v>9.9179999999999993</c:v>
                </c:pt>
                <c:pt idx="38">
                  <c:v>9.9320000000000004</c:v>
                </c:pt>
                <c:pt idx="39">
                  <c:v>9.9480000000000004</c:v>
                </c:pt>
                <c:pt idx="40">
                  <c:v>9.9719999999999995</c:v>
                </c:pt>
                <c:pt idx="41">
                  <c:v>9.9979999999999993</c:v>
                </c:pt>
                <c:pt idx="42">
                  <c:v>10.032</c:v>
                </c:pt>
                <c:pt idx="43">
                  <c:v>10.071999999999999</c:v>
                </c:pt>
                <c:pt idx="44">
                  <c:v>10.118</c:v>
                </c:pt>
                <c:pt idx="45">
                  <c:v>10.173999999999999</c:v>
                </c:pt>
                <c:pt idx="46">
                  <c:v>10.231999999999999</c:v>
                </c:pt>
                <c:pt idx="47">
                  <c:v>10.294</c:v>
                </c:pt>
                <c:pt idx="48">
                  <c:v>10.35</c:v>
                </c:pt>
                <c:pt idx="49">
                  <c:v>10.398</c:v>
                </c:pt>
                <c:pt idx="50">
                  <c:v>10.43</c:v>
                </c:pt>
                <c:pt idx="51">
                  <c:v>10.442</c:v>
                </c:pt>
                <c:pt idx="52">
                  <c:v>10.433999999999999</c:v>
                </c:pt>
                <c:pt idx="53">
                  <c:v>10.407999999999999</c:v>
                </c:pt>
                <c:pt idx="54">
                  <c:v>10.374000000000001</c:v>
                </c:pt>
                <c:pt idx="55">
                  <c:v>10.34</c:v>
                </c:pt>
                <c:pt idx="56">
                  <c:v>10.32</c:v>
                </c:pt>
                <c:pt idx="57">
                  <c:v>10.32</c:v>
                </c:pt>
                <c:pt idx="58">
                  <c:v>10.342000000000001</c:v>
                </c:pt>
                <c:pt idx="59">
                  <c:v>10.388</c:v>
                </c:pt>
                <c:pt idx="60">
                  <c:v>10.448</c:v>
                </c:pt>
                <c:pt idx="61">
                  <c:v>10.518000000000001</c:v>
                </c:pt>
                <c:pt idx="62">
                  <c:v>10.598000000000001</c:v>
                </c:pt>
                <c:pt idx="63">
                  <c:v>10.68</c:v>
                </c:pt>
                <c:pt idx="64">
                  <c:v>10.768000000000001</c:v>
                </c:pt>
                <c:pt idx="65">
                  <c:v>10.853999999999999</c:v>
                </c:pt>
                <c:pt idx="66">
                  <c:v>10.936</c:v>
                </c:pt>
                <c:pt idx="67">
                  <c:v>11.012</c:v>
                </c:pt>
                <c:pt idx="68">
                  <c:v>11.071999999999999</c:v>
                </c:pt>
                <c:pt idx="69">
                  <c:v>11.116</c:v>
                </c:pt>
                <c:pt idx="70">
                  <c:v>11.148</c:v>
                </c:pt>
                <c:pt idx="71">
                  <c:v>11.166</c:v>
                </c:pt>
                <c:pt idx="72">
                  <c:v>11.188000000000001</c:v>
                </c:pt>
                <c:pt idx="73">
                  <c:v>11.204000000000001</c:v>
                </c:pt>
                <c:pt idx="74">
                  <c:v>11.228</c:v>
                </c:pt>
                <c:pt idx="75">
                  <c:v>11.246</c:v>
                </c:pt>
                <c:pt idx="76">
                  <c:v>11.25</c:v>
                </c:pt>
                <c:pt idx="77">
                  <c:v>11.226000000000001</c:v>
                </c:pt>
                <c:pt idx="78">
                  <c:v>11.166</c:v>
                </c:pt>
                <c:pt idx="79">
                  <c:v>11.052</c:v>
                </c:pt>
                <c:pt idx="80">
                  <c:v>10.907999999999999</c:v>
                </c:pt>
                <c:pt idx="81">
                  <c:v>10.734</c:v>
                </c:pt>
                <c:pt idx="82">
                  <c:v>10.554</c:v>
                </c:pt>
                <c:pt idx="83">
                  <c:v>10.382</c:v>
                </c:pt>
                <c:pt idx="84">
                  <c:v>10.226000000000001</c:v>
                </c:pt>
                <c:pt idx="85">
                  <c:v>10.09</c:v>
                </c:pt>
                <c:pt idx="86">
                  <c:v>9.99</c:v>
                </c:pt>
                <c:pt idx="87">
                  <c:v>9.9139999999999997</c:v>
                </c:pt>
                <c:pt idx="88">
                  <c:v>9.8819999999999997</c:v>
                </c:pt>
                <c:pt idx="89">
                  <c:v>9.8759999999999994</c:v>
                </c:pt>
                <c:pt idx="90">
                  <c:v>9.8960000000000008</c:v>
                </c:pt>
                <c:pt idx="91">
                  <c:v>9.9320000000000004</c:v>
                </c:pt>
                <c:pt idx="92">
                  <c:v>9.9760000000000009</c:v>
                </c:pt>
                <c:pt idx="93">
                  <c:v>10.018000000000001</c:v>
                </c:pt>
                <c:pt idx="94">
                  <c:v>10.06</c:v>
                </c:pt>
                <c:pt idx="95">
                  <c:v>10.092000000000001</c:v>
                </c:pt>
                <c:pt idx="96">
                  <c:v>10.118</c:v>
                </c:pt>
                <c:pt idx="97">
                  <c:v>10.148</c:v>
                </c:pt>
                <c:pt idx="98">
                  <c:v>10.164</c:v>
                </c:pt>
                <c:pt idx="99">
                  <c:v>10.18</c:v>
                </c:pt>
                <c:pt idx="100">
                  <c:v>10.18</c:v>
                </c:pt>
              </c:numCache>
            </c:numRef>
          </c:val>
        </c:ser>
        <c:ser>
          <c:idx val="6"/>
          <c:order val="6"/>
          <c:spPr>
            <a:noFill/>
            <a:ln w="12700">
              <a:solidFill>
                <a:srgbClr val="000000"/>
              </a:solidFill>
              <a:prstDash val="solid"/>
            </a:ln>
          </c:spPr>
          <c:val>
            <c:numRef>
              <c:f>Sheet1!$CA$1013:$CA$1113</c:f>
              <c:numCache>
                <c:formatCode>General</c:formatCode>
                <c:ptCount val="101"/>
                <c:pt idx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-10000000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10000000</c:v>
                </c:pt>
                <c:pt idx="50">
                  <c:v>10000000</c:v>
                </c:pt>
                <c:pt idx="51">
                  <c:v>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-10000000</c:v>
                </c:pt>
                <c:pt idx="58">
                  <c:v>-10000000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589312"/>
        <c:axId val="230537408"/>
      </c:areaChart>
      <c:lineChart>
        <c:grouping val="standard"/>
        <c:varyColors val="0"/>
        <c:ser>
          <c:idx val="2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Sheet1!$E$1013:$E$1113</c:f>
              <c:numCache>
                <c:formatCode>General</c:formatCode>
                <c:ptCount val="101"/>
                <c:pt idx="0">
                  <c:v>8.499250054359436</c:v>
                </c:pt>
                <c:pt idx="1">
                  <c:v>8.3734190464019775</c:v>
                </c:pt>
                <c:pt idx="2">
                  <c:v>8.2319289445877075</c:v>
                </c:pt>
                <c:pt idx="3">
                  <c:v>8.0740227699279785</c:v>
                </c:pt>
                <c:pt idx="4">
                  <c:v>7.9014922380447388</c:v>
                </c:pt>
                <c:pt idx="5">
                  <c:v>7.7172398567199707</c:v>
                </c:pt>
                <c:pt idx="6">
                  <c:v>7.5286892652511597</c:v>
                </c:pt>
                <c:pt idx="7">
                  <c:v>7.347565770149231</c:v>
                </c:pt>
                <c:pt idx="8">
                  <c:v>7.1877297163009644</c:v>
                </c:pt>
                <c:pt idx="9">
                  <c:v>7.0628410577774048</c:v>
                </c:pt>
                <c:pt idx="10">
                  <c:v>6.9828989505767822</c:v>
                </c:pt>
                <c:pt idx="11">
                  <c:v>6.952972412109375</c:v>
                </c:pt>
                <c:pt idx="12">
                  <c:v>6.9722954034805298</c:v>
                </c:pt>
                <c:pt idx="13">
                  <c:v>7.0350022315979004</c:v>
                </c:pt>
                <c:pt idx="14">
                  <c:v>7.1326638460159302</c:v>
                </c:pt>
                <c:pt idx="15">
                  <c:v>7.2559241056442261</c:v>
                </c:pt>
                <c:pt idx="16">
                  <c:v>7.3950529098510742</c:v>
                </c:pt>
                <c:pt idx="17">
                  <c:v>7.5400961637496948</c:v>
                </c:pt>
                <c:pt idx="18">
                  <c:v>7.6833409070968628</c:v>
                </c:pt>
                <c:pt idx="19">
                  <c:v>7.8165658712387085</c:v>
                </c:pt>
                <c:pt idx="20">
                  <c:v>7.9314972162246704</c:v>
                </c:pt>
                <c:pt idx="21">
                  <c:v>8.0218559503555298</c:v>
                </c:pt>
                <c:pt idx="22">
                  <c:v>8.0832499265670776</c:v>
                </c:pt>
                <c:pt idx="23">
                  <c:v>8.1136966943740845</c:v>
                </c:pt>
                <c:pt idx="24">
                  <c:v>8.114295482635498</c:v>
                </c:pt>
                <c:pt idx="25">
                  <c:v>8.0871312618255615</c:v>
                </c:pt>
                <c:pt idx="26">
                  <c:v>8.0341159105300903</c:v>
                </c:pt>
                <c:pt idx="27">
                  <c:v>7.9589089155197144</c:v>
                </c:pt>
                <c:pt idx="28">
                  <c:v>7.866729736328125</c:v>
                </c:pt>
                <c:pt idx="29">
                  <c:v>7.763156533241272</c:v>
                </c:pt>
                <c:pt idx="30">
                  <c:v>7.6559468507766724</c:v>
                </c:pt>
                <c:pt idx="31">
                  <c:v>7.5538028478622437</c:v>
                </c:pt>
                <c:pt idx="32">
                  <c:v>7.4655228853225708</c:v>
                </c:pt>
                <c:pt idx="33">
                  <c:v>7.3983334302902222</c:v>
                </c:pt>
                <c:pt idx="34">
                  <c:v>7.3589291572570801</c:v>
                </c:pt>
                <c:pt idx="35">
                  <c:v>7.3521842956542969</c:v>
                </c:pt>
                <c:pt idx="36">
                  <c:v>7.3810907602310181</c:v>
                </c:pt>
                <c:pt idx="37">
                  <c:v>7.4468913078308105</c:v>
                </c:pt>
                <c:pt idx="38">
                  <c:v>7.5467778444290161</c:v>
                </c:pt>
                <c:pt idx="39">
                  <c:v>7.674757719039917</c:v>
                </c:pt>
                <c:pt idx="40">
                  <c:v>7.8216894865036011</c:v>
                </c:pt>
                <c:pt idx="41">
                  <c:v>7.9772776365280151</c:v>
                </c:pt>
                <c:pt idx="42">
                  <c:v>8.1298332214355469</c:v>
                </c:pt>
                <c:pt idx="43">
                  <c:v>8.2694997787475586</c:v>
                </c:pt>
                <c:pt idx="44">
                  <c:v>8.3878337144851685</c:v>
                </c:pt>
                <c:pt idx="45">
                  <c:v>8.4797275066375732</c:v>
                </c:pt>
                <c:pt idx="46">
                  <c:v>8.5420858860015869</c:v>
                </c:pt>
                <c:pt idx="47">
                  <c:v>8.5741941928863525</c:v>
                </c:pt>
                <c:pt idx="48">
                  <c:v>8.5754618644714355</c:v>
                </c:pt>
                <c:pt idx="49">
                  <c:v>8.5467984676361084</c:v>
                </c:pt>
                <c:pt idx="50">
                  <c:v>8.4894824028015137</c:v>
                </c:pt>
                <c:pt idx="51">
                  <c:v>8.4047272205352783</c:v>
                </c:pt>
                <c:pt idx="52">
                  <c:v>8.2935049533843994</c:v>
                </c:pt>
                <c:pt idx="53">
                  <c:v>8.1559015512466431</c:v>
                </c:pt>
                <c:pt idx="54">
                  <c:v>7.9928182363510132</c:v>
                </c:pt>
                <c:pt idx="55">
                  <c:v>7.8071669340133667</c:v>
                </c:pt>
                <c:pt idx="56">
                  <c:v>7.6030982732772827</c:v>
                </c:pt>
                <c:pt idx="57">
                  <c:v>7.3886967897415161</c:v>
                </c:pt>
                <c:pt idx="58">
                  <c:v>7.1746037006378174</c:v>
                </c:pt>
                <c:pt idx="59">
                  <c:v>6.9720302820205688</c:v>
                </c:pt>
                <c:pt idx="60">
                  <c:v>6.7904924154281616</c:v>
                </c:pt>
                <c:pt idx="61">
                  <c:v>6.6360151767730713</c:v>
                </c:pt>
                <c:pt idx="62">
                  <c:v>6.5118663311004639</c:v>
                </c:pt>
                <c:pt idx="63">
                  <c:v>6.418204665184021</c:v>
                </c:pt>
                <c:pt idx="64">
                  <c:v>6.3543004989624023</c:v>
                </c:pt>
                <c:pt idx="65">
                  <c:v>6.317954421043396</c:v>
                </c:pt>
                <c:pt idx="66">
                  <c:v>6.3073333501815796</c:v>
                </c:pt>
                <c:pt idx="67">
                  <c:v>6.3187044858932495</c:v>
                </c:pt>
                <c:pt idx="68">
                  <c:v>6.3474798202514648</c:v>
                </c:pt>
                <c:pt idx="69">
                  <c:v>6.3894393444061279</c:v>
                </c:pt>
                <c:pt idx="70">
                  <c:v>6.4403886795043945</c:v>
                </c:pt>
                <c:pt idx="71">
                  <c:v>6.496216893196106</c:v>
                </c:pt>
                <c:pt idx="72">
                  <c:v>6.5533636808395386</c:v>
                </c:pt>
                <c:pt idx="73">
                  <c:v>6.6098813414573669</c:v>
                </c:pt>
                <c:pt idx="74">
                  <c:v>6.6655378341674805</c:v>
                </c:pt>
                <c:pt idx="75">
                  <c:v>6.7197651267051697</c:v>
                </c:pt>
                <c:pt idx="76">
                  <c:v>6.7729367017745972</c:v>
                </c:pt>
                <c:pt idx="77">
                  <c:v>6.8241665363311768</c:v>
                </c:pt>
                <c:pt idx="78">
                  <c:v>6.8737272620201111</c:v>
                </c:pt>
                <c:pt idx="79">
                  <c:v>6.9245403409004211</c:v>
                </c:pt>
                <c:pt idx="80">
                  <c:v>6.9792929291725159</c:v>
                </c:pt>
                <c:pt idx="81">
                  <c:v>7.0403410196304321</c:v>
                </c:pt>
                <c:pt idx="82">
                  <c:v>7.1083054542541504</c:v>
                </c:pt>
                <c:pt idx="83">
                  <c:v>7.1834217309951782</c:v>
                </c:pt>
                <c:pt idx="84">
                  <c:v>7.2652121782302856</c:v>
                </c:pt>
                <c:pt idx="85">
                  <c:v>7.3510556221008301</c:v>
                </c:pt>
                <c:pt idx="86">
                  <c:v>7.4369796514511108</c:v>
                </c:pt>
                <c:pt idx="87">
                  <c:v>7.5195003747940063</c:v>
                </c:pt>
                <c:pt idx="88">
                  <c:v>7.5932224988937378</c:v>
                </c:pt>
                <c:pt idx="89">
                  <c:v>7.653462290763855</c:v>
                </c:pt>
                <c:pt idx="90">
                  <c:v>7.6959546804428101</c:v>
                </c:pt>
                <c:pt idx="91">
                  <c:v>7.7160506248474121</c:v>
                </c:pt>
                <c:pt idx="92">
                  <c:v>7.7096995115280151</c:v>
                </c:pt>
                <c:pt idx="93">
                  <c:v>7.6763030290603638</c:v>
                </c:pt>
                <c:pt idx="94">
                  <c:v>7.6172548532485962</c:v>
                </c:pt>
                <c:pt idx="95">
                  <c:v>7.5355124473571777</c:v>
                </c:pt>
                <c:pt idx="96">
                  <c:v>7.4344395399093628</c:v>
                </c:pt>
                <c:pt idx="97">
                  <c:v>7.3156136274337769</c:v>
                </c:pt>
                <c:pt idx="98">
                  <c:v>7.178979754447937</c:v>
                </c:pt>
                <c:pt idx="99">
                  <c:v>7.0269999504089355</c:v>
                </c:pt>
                <c:pt idx="100">
                  <c:v>7.0269999504089355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Sheet1!$E$407:$E$507</c:f>
              <c:numCache>
                <c:formatCode>General</c:formatCode>
                <c:ptCount val="101"/>
                <c:pt idx="0">
                  <c:v>9.0464998483657837</c:v>
                </c:pt>
                <c:pt idx="1">
                  <c:v>8.9394494295120239</c:v>
                </c:pt>
                <c:pt idx="2">
                  <c:v>8.81818687915802</c:v>
                </c:pt>
                <c:pt idx="3">
                  <c:v>8.6823256015777588</c:v>
                </c:pt>
                <c:pt idx="4">
                  <c:v>8.5332498550415039</c:v>
                </c:pt>
                <c:pt idx="5">
                  <c:v>8.3743759393692017</c:v>
                </c:pt>
                <c:pt idx="6">
                  <c:v>8.2146744728088379</c:v>
                </c:pt>
                <c:pt idx="7">
                  <c:v>8.0651187896728516</c:v>
                </c:pt>
                <c:pt idx="8">
                  <c:v>7.936199426651001</c:v>
                </c:pt>
                <c:pt idx="9">
                  <c:v>7.835113525390625</c:v>
                </c:pt>
                <c:pt idx="10">
                  <c:v>7.7647801637649536</c:v>
                </c:pt>
                <c:pt idx="11">
                  <c:v>7.7245275974273682</c:v>
                </c:pt>
                <c:pt idx="12">
                  <c:v>7.7111515998840332</c:v>
                </c:pt>
                <c:pt idx="13">
                  <c:v>7.7219266891479492</c:v>
                </c:pt>
                <c:pt idx="14">
                  <c:v>7.7517776489257813</c:v>
                </c:pt>
                <c:pt idx="15">
                  <c:v>7.7958865165710449</c:v>
                </c:pt>
                <c:pt idx="16">
                  <c:v>7.8498561382293701</c:v>
                </c:pt>
                <c:pt idx="17">
                  <c:v>7.9095858335494995</c:v>
                </c:pt>
                <c:pt idx="18">
                  <c:v>7.970568060874939</c:v>
                </c:pt>
                <c:pt idx="19">
                  <c:v>8.028017520904541</c:v>
                </c:pt>
                <c:pt idx="20">
                  <c:v>8.0777499675750732</c:v>
                </c:pt>
                <c:pt idx="21">
                  <c:v>8.1157121658325195</c:v>
                </c:pt>
                <c:pt idx="22">
                  <c:v>8.139305591583252</c:v>
                </c:pt>
                <c:pt idx="23">
                  <c:v>8.1489771604537964</c:v>
                </c:pt>
                <c:pt idx="24">
                  <c:v>8.1469773054122925</c:v>
                </c:pt>
                <c:pt idx="25">
                  <c:v>8.1360834836959839</c:v>
                </c:pt>
                <c:pt idx="26">
                  <c:v>8.1192423105239868</c:v>
                </c:pt>
                <c:pt idx="27">
                  <c:v>8.0998635292053223</c:v>
                </c:pt>
                <c:pt idx="28">
                  <c:v>8.0823308229446411</c:v>
                </c:pt>
                <c:pt idx="29">
                  <c:v>8.0719218254089355</c:v>
                </c:pt>
                <c:pt idx="30">
                  <c:v>8.0733333826065063</c:v>
                </c:pt>
                <c:pt idx="31">
                  <c:v>8.0909217596054077</c:v>
                </c:pt>
                <c:pt idx="32">
                  <c:v>8.1255759000778198</c:v>
                </c:pt>
                <c:pt idx="33">
                  <c:v>8.1768333911895752</c:v>
                </c:pt>
                <c:pt idx="34">
                  <c:v>8.2428737878799438</c:v>
                </c:pt>
                <c:pt idx="35">
                  <c:v>8.3191565275192261</c:v>
                </c:pt>
                <c:pt idx="36">
                  <c:v>8.4020227193832397</c:v>
                </c:pt>
                <c:pt idx="37">
                  <c:v>8.4883259534835815</c:v>
                </c:pt>
                <c:pt idx="38">
                  <c:v>8.5748838186264038</c:v>
                </c:pt>
                <c:pt idx="39">
                  <c:v>8.6569774150848389</c:v>
                </c:pt>
                <c:pt idx="40">
                  <c:v>8.7290806770324707</c:v>
                </c:pt>
                <c:pt idx="41">
                  <c:v>8.7847574949264526</c:v>
                </c:pt>
                <c:pt idx="42">
                  <c:v>8.8192805051803589</c:v>
                </c:pt>
                <c:pt idx="43">
                  <c:v>8.830626368522644</c:v>
                </c:pt>
                <c:pt idx="44">
                  <c:v>8.817833423614502</c:v>
                </c:pt>
                <c:pt idx="45">
                  <c:v>8.7824548482894897</c:v>
                </c:pt>
                <c:pt idx="46">
                  <c:v>8.7247651815414429</c:v>
                </c:pt>
                <c:pt idx="47">
                  <c:v>8.6453229188919067</c:v>
                </c:pt>
                <c:pt idx="48">
                  <c:v>8.5437424182891846</c:v>
                </c:pt>
                <c:pt idx="49">
                  <c:v>8.4218206405639648</c:v>
                </c:pt>
                <c:pt idx="50">
                  <c:v>8.2810757160186768</c:v>
                </c:pt>
                <c:pt idx="51">
                  <c:v>8.1223711967468262</c:v>
                </c:pt>
                <c:pt idx="52">
                  <c:v>7.9469974040985107</c:v>
                </c:pt>
                <c:pt idx="53">
                  <c:v>7.7579267024993896</c:v>
                </c:pt>
                <c:pt idx="54">
                  <c:v>7.5620452165603638</c:v>
                </c:pt>
                <c:pt idx="55">
                  <c:v>7.3706111907958984</c:v>
                </c:pt>
                <c:pt idx="56">
                  <c:v>7.1975455284118652</c:v>
                </c:pt>
                <c:pt idx="57">
                  <c:v>7.0577952861785889</c:v>
                </c:pt>
                <c:pt idx="58">
                  <c:v>6.9632397890090942</c:v>
                </c:pt>
                <c:pt idx="59">
                  <c:v>6.9212499856948853</c:v>
                </c:pt>
                <c:pt idx="60">
                  <c:v>6.932462215423584</c:v>
                </c:pt>
                <c:pt idx="61">
                  <c:v>6.9909342527389526</c:v>
                </c:pt>
                <c:pt idx="62">
                  <c:v>7.0865681171417236</c:v>
                </c:pt>
                <c:pt idx="63">
                  <c:v>7.209749698638916</c:v>
                </c:pt>
                <c:pt idx="64">
                  <c:v>7.3494948148727417</c:v>
                </c:pt>
                <c:pt idx="65">
                  <c:v>7.4959343671798706</c:v>
                </c:pt>
                <c:pt idx="66">
                  <c:v>7.6414165496826172</c:v>
                </c:pt>
                <c:pt idx="67">
                  <c:v>7.7794444561004639</c:v>
                </c:pt>
                <c:pt idx="68">
                  <c:v>7.904383659362793</c:v>
                </c:pt>
                <c:pt idx="69">
                  <c:v>8.0102576017379761</c:v>
                </c:pt>
                <c:pt idx="70">
                  <c:v>8.0910125970840454</c:v>
                </c:pt>
                <c:pt idx="71">
                  <c:v>8.1419520378112793</c:v>
                </c:pt>
                <c:pt idx="72">
                  <c:v>8.162068247795105</c:v>
                </c:pt>
                <c:pt idx="73">
                  <c:v>8.1513257026672363</c:v>
                </c:pt>
                <c:pt idx="74">
                  <c:v>8.1117954254150391</c:v>
                </c:pt>
                <c:pt idx="75">
                  <c:v>8.0457122325897217</c:v>
                </c:pt>
                <c:pt idx="76">
                  <c:v>7.9574140310287476</c:v>
                </c:pt>
                <c:pt idx="77">
                  <c:v>7.8523052930831909</c:v>
                </c:pt>
                <c:pt idx="78">
                  <c:v>7.7382502555847168</c:v>
                </c:pt>
                <c:pt idx="79">
                  <c:v>7.6242854595184326</c:v>
                </c:pt>
                <c:pt idx="80">
                  <c:v>7.5199571847915649</c:v>
                </c:pt>
                <c:pt idx="81">
                  <c:v>7.4354544878005981</c:v>
                </c:pt>
                <c:pt idx="82">
                  <c:v>7.378070592880249</c:v>
                </c:pt>
                <c:pt idx="83">
                  <c:v>7.3545024394989014</c:v>
                </c:pt>
                <c:pt idx="84">
                  <c:v>7.3690075874328613</c:v>
                </c:pt>
                <c:pt idx="85">
                  <c:v>7.4233105182647705</c:v>
                </c:pt>
                <c:pt idx="86">
                  <c:v>7.5156463384628296</c:v>
                </c:pt>
                <c:pt idx="87">
                  <c:v>7.6408559083938599</c:v>
                </c:pt>
                <c:pt idx="88">
                  <c:v>7.7888056039810181</c:v>
                </c:pt>
                <c:pt idx="89">
                  <c:v>7.9481439590454102</c:v>
                </c:pt>
                <c:pt idx="90">
                  <c:v>8.1065454483032227</c:v>
                </c:pt>
                <c:pt idx="91">
                  <c:v>8.2523558139801025</c:v>
                </c:pt>
                <c:pt idx="92">
                  <c:v>8.3767681121826172</c:v>
                </c:pt>
                <c:pt idx="93">
                  <c:v>8.4749319553375244</c:v>
                </c:pt>
                <c:pt idx="94">
                  <c:v>8.5446262359619141</c:v>
                </c:pt>
                <c:pt idx="95">
                  <c:v>8.5858509540557861</c:v>
                </c:pt>
                <c:pt idx="96">
                  <c:v>8.5977194309234619</c:v>
                </c:pt>
                <c:pt idx="97">
                  <c:v>8.5791895389556885</c:v>
                </c:pt>
                <c:pt idx="98">
                  <c:v>8.5310707092285156</c:v>
                </c:pt>
                <c:pt idx="99">
                  <c:v>8.4539999961853027</c:v>
                </c:pt>
                <c:pt idx="100">
                  <c:v>8.4539999961853027</c:v>
                </c:pt>
              </c:numCache>
            </c:numRef>
          </c:val>
          <c:smooth val="0"/>
        </c:ser>
        <c:ser>
          <c:idx val="0"/>
          <c:order val="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Sheet1!$C$3:$C$103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  <c:smooth val="0"/>
        </c:ser>
        <c:ser>
          <c:idx val="3"/>
          <c:order val="5"/>
          <c:spPr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none"/>
          </c:marker>
          <c:val>
            <c:numRef>
              <c:f>Sheet1!$BZ$407:$BZ$507</c:f>
              <c:numCache>
                <c:formatCode>General</c:formatCode>
                <c:ptCount val="101"/>
                <c:pt idx="0" formatCode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-10000000</c:v>
                </c:pt>
                <c:pt idx="50">
                  <c:v>-10000000</c:v>
                </c:pt>
                <c:pt idx="51">
                  <c:v>-10000000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10000000</c:v>
                </c:pt>
                <c:pt idx="58">
                  <c:v>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589312"/>
        <c:axId val="230537408"/>
      </c:lineChart>
      <c:catAx>
        <c:axId val="24058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30537408"/>
        <c:crossesAt val="-60"/>
        <c:auto val="0"/>
        <c:lblAlgn val="ctr"/>
        <c:lblOffset val="100"/>
        <c:tickLblSkip val="20"/>
        <c:tickMarkSkip val="10"/>
        <c:noMultiLvlLbl val="0"/>
      </c:catAx>
      <c:valAx>
        <c:axId val="230537408"/>
        <c:scaling>
          <c:orientation val="minMax"/>
          <c:max val="30"/>
          <c:min val="-10"/>
        </c:scaling>
        <c:delete val="0"/>
        <c:axPos val="l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Pos-Ant</a:t>
                </a:r>
              </a:p>
            </c:rich>
          </c:tx>
          <c:layout>
            <c:manualLayout>
              <c:xMode val="edge"/>
              <c:yMode val="edge"/>
              <c:x val="4.7138047138047139E-2"/>
              <c:y val="0.599101936582251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40589312"/>
        <c:crosses val="autoZero"/>
        <c:crossBetween val="midCat"/>
        <c:majorUnit val="10"/>
        <c:minorUnit val="1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Pelvic Rotation</a:t>
            </a:r>
          </a:p>
        </c:rich>
      </c:tx>
      <c:layout>
        <c:manualLayout>
          <c:xMode val="edge"/>
          <c:yMode val="edge"/>
          <c:x val="0.35714283119454354"/>
          <c:y val="2.68817409969502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18704413630673"/>
          <c:y val="0.11336054798311769"/>
          <c:w val="0.88235443196237018"/>
          <c:h val="0.7732808808848386"/>
        </c:manualLayout>
      </c:layout>
      <c:areaChart>
        <c:grouping val="stacked"/>
        <c:varyColors val="0"/>
        <c:ser>
          <c:idx val="4"/>
          <c:order val="3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Sheet1!$AJ$407:$AJ$507</c:f>
              <c:numCache>
                <c:formatCode>General</c:formatCode>
                <c:ptCount val="101"/>
                <c:pt idx="0">
                  <c:v>1.7880000000000003</c:v>
                </c:pt>
                <c:pt idx="1">
                  <c:v>2.0659999999999998</c:v>
                </c:pt>
                <c:pt idx="2">
                  <c:v>2.33</c:v>
                </c:pt>
                <c:pt idx="3">
                  <c:v>2.5089999999999995</c:v>
                </c:pt>
                <c:pt idx="4">
                  <c:v>2.6540000000000008</c:v>
                </c:pt>
                <c:pt idx="5">
                  <c:v>2.7100000000000009</c:v>
                </c:pt>
                <c:pt idx="6">
                  <c:v>2.7190000000000003</c:v>
                </c:pt>
                <c:pt idx="7">
                  <c:v>2.6519999999999992</c:v>
                </c:pt>
                <c:pt idx="8">
                  <c:v>2.5419999999999998</c:v>
                </c:pt>
                <c:pt idx="9">
                  <c:v>2.3870000000000005</c:v>
                </c:pt>
                <c:pt idx="10">
                  <c:v>2.2189999999999994</c:v>
                </c:pt>
                <c:pt idx="11">
                  <c:v>2.0400000000000009</c:v>
                </c:pt>
                <c:pt idx="12">
                  <c:v>1.8890000000000002</c:v>
                </c:pt>
                <c:pt idx="13">
                  <c:v>1.7529999999999992</c:v>
                </c:pt>
                <c:pt idx="14">
                  <c:v>1.6640000000000006</c:v>
                </c:pt>
                <c:pt idx="15">
                  <c:v>1.604000000000001</c:v>
                </c:pt>
                <c:pt idx="16">
                  <c:v>1.5730000000000004</c:v>
                </c:pt>
                <c:pt idx="17">
                  <c:v>1.5610000000000008</c:v>
                </c:pt>
                <c:pt idx="18">
                  <c:v>1.5490000000000004</c:v>
                </c:pt>
                <c:pt idx="19">
                  <c:v>1.5269999999999992</c:v>
                </c:pt>
                <c:pt idx="20">
                  <c:v>1.4790000000000001</c:v>
                </c:pt>
                <c:pt idx="21">
                  <c:v>1.3940000000000001</c:v>
                </c:pt>
                <c:pt idx="22">
                  <c:v>1.2679999999999998</c:v>
                </c:pt>
                <c:pt idx="23">
                  <c:v>1.0880000000000001</c:v>
                </c:pt>
                <c:pt idx="24">
                  <c:v>0.86099999999999977</c:v>
                </c:pt>
                <c:pt idx="25">
                  <c:v>0.57099999999999973</c:v>
                </c:pt>
                <c:pt idx="26">
                  <c:v>0.22300000000000075</c:v>
                </c:pt>
                <c:pt idx="27">
                  <c:v>-0.18400000000000016</c:v>
                </c:pt>
                <c:pt idx="28">
                  <c:v>-0.64500000000000002</c:v>
                </c:pt>
                <c:pt idx="29">
                  <c:v>-1.1470000000000002</c:v>
                </c:pt>
                <c:pt idx="30">
                  <c:v>-1.677</c:v>
                </c:pt>
                <c:pt idx="31">
                  <c:v>-2.2220000000000004</c:v>
                </c:pt>
                <c:pt idx="32">
                  <c:v>-2.762</c:v>
                </c:pt>
                <c:pt idx="33">
                  <c:v>-3.2909999999999999</c:v>
                </c:pt>
                <c:pt idx="34">
                  <c:v>-3.7960000000000003</c:v>
                </c:pt>
                <c:pt idx="35">
                  <c:v>-4.2779999999999996</c:v>
                </c:pt>
                <c:pt idx="36">
                  <c:v>-4.7349999999999994</c:v>
                </c:pt>
                <c:pt idx="37">
                  <c:v>-5.1709999999999994</c:v>
                </c:pt>
                <c:pt idx="38">
                  <c:v>-5.5860000000000003</c:v>
                </c:pt>
                <c:pt idx="39">
                  <c:v>-5.9819999999999993</c:v>
                </c:pt>
                <c:pt idx="40">
                  <c:v>-6.3620000000000001</c:v>
                </c:pt>
                <c:pt idx="41">
                  <c:v>-6.7260000000000009</c:v>
                </c:pt>
                <c:pt idx="42">
                  <c:v>-7.077</c:v>
                </c:pt>
                <c:pt idx="43">
                  <c:v>-7.4190000000000005</c:v>
                </c:pt>
                <c:pt idx="44">
                  <c:v>-7.7469999999999999</c:v>
                </c:pt>
                <c:pt idx="45">
                  <c:v>-8.0630000000000006</c:v>
                </c:pt>
                <c:pt idx="46">
                  <c:v>-8.36</c:v>
                </c:pt>
                <c:pt idx="47">
                  <c:v>-8.6310000000000002</c:v>
                </c:pt>
                <c:pt idx="48">
                  <c:v>-8.8789999999999996</c:v>
                </c:pt>
                <c:pt idx="49">
                  <c:v>-9.0960000000000001</c:v>
                </c:pt>
                <c:pt idx="50">
                  <c:v>-9.2859999999999996</c:v>
                </c:pt>
                <c:pt idx="51">
                  <c:v>-9.4379999999999988</c:v>
                </c:pt>
                <c:pt idx="52">
                  <c:v>-9.5510000000000002</c:v>
                </c:pt>
                <c:pt idx="53">
                  <c:v>-9.625</c:v>
                </c:pt>
                <c:pt idx="54">
                  <c:v>-9.6530000000000005</c:v>
                </c:pt>
                <c:pt idx="55">
                  <c:v>-9.6419999999999995</c:v>
                </c:pt>
                <c:pt idx="56">
                  <c:v>-9.5910000000000011</c:v>
                </c:pt>
                <c:pt idx="57">
                  <c:v>-9.5180000000000007</c:v>
                </c:pt>
                <c:pt idx="58">
                  <c:v>-9.43</c:v>
                </c:pt>
                <c:pt idx="59">
                  <c:v>-9.3439999999999994</c:v>
                </c:pt>
                <c:pt idx="60">
                  <c:v>-9.2680000000000007</c:v>
                </c:pt>
                <c:pt idx="61">
                  <c:v>-9.2129999999999992</c:v>
                </c:pt>
                <c:pt idx="62">
                  <c:v>-9.1849999999999987</c:v>
                </c:pt>
                <c:pt idx="63">
                  <c:v>-9.1820000000000004</c:v>
                </c:pt>
                <c:pt idx="64">
                  <c:v>-9.197000000000001</c:v>
                </c:pt>
                <c:pt idx="65">
                  <c:v>-9.2210000000000001</c:v>
                </c:pt>
                <c:pt idx="66">
                  <c:v>-9.2390000000000008</c:v>
                </c:pt>
                <c:pt idx="67">
                  <c:v>-9.2420000000000009</c:v>
                </c:pt>
                <c:pt idx="68">
                  <c:v>-9.218</c:v>
                </c:pt>
                <c:pt idx="69">
                  <c:v>-9.1690000000000005</c:v>
                </c:pt>
                <c:pt idx="70">
                  <c:v>-9.0949999999999989</c:v>
                </c:pt>
                <c:pt idx="71">
                  <c:v>-8.9960000000000004</c:v>
                </c:pt>
                <c:pt idx="72">
                  <c:v>-8.8879999999999999</c:v>
                </c:pt>
                <c:pt idx="73">
                  <c:v>-8.7609999999999992</c:v>
                </c:pt>
                <c:pt idx="74">
                  <c:v>-8.6219999999999999</c:v>
                </c:pt>
                <c:pt idx="75">
                  <c:v>-8.4589999999999996</c:v>
                </c:pt>
                <c:pt idx="76">
                  <c:v>-8.2519999999999989</c:v>
                </c:pt>
                <c:pt idx="77">
                  <c:v>-7.9989999999999997</c:v>
                </c:pt>
                <c:pt idx="78">
                  <c:v>-7.6750000000000007</c:v>
                </c:pt>
                <c:pt idx="79">
                  <c:v>-7.2709999999999999</c:v>
                </c:pt>
                <c:pt idx="80">
                  <c:v>-6.8109999999999999</c:v>
                </c:pt>
                <c:pt idx="81">
                  <c:v>-6.2879999999999994</c:v>
                </c:pt>
                <c:pt idx="82">
                  <c:v>-5.7540000000000004</c:v>
                </c:pt>
                <c:pt idx="83">
                  <c:v>-5.21</c:v>
                </c:pt>
                <c:pt idx="84">
                  <c:v>-4.6859999999999999</c:v>
                </c:pt>
                <c:pt idx="85">
                  <c:v>-4.1829999999999998</c:v>
                </c:pt>
                <c:pt idx="86">
                  <c:v>-3.7160000000000002</c:v>
                </c:pt>
                <c:pt idx="87">
                  <c:v>-3.2689999999999997</c:v>
                </c:pt>
                <c:pt idx="88">
                  <c:v>-2.8540000000000001</c:v>
                </c:pt>
                <c:pt idx="89">
                  <c:v>-2.4449999999999998</c:v>
                </c:pt>
                <c:pt idx="90">
                  <c:v>-2.04</c:v>
                </c:pt>
                <c:pt idx="91">
                  <c:v>-1.6219999999999999</c:v>
                </c:pt>
                <c:pt idx="92">
                  <c:v>-1.194</c:v>
                </c:pt>
                <c:pt idx="93">
                  <c:v>-0.74500000000000011</c:v>
                </c:pt>
                <c:pt idx="94">
                  <c:v>-0.29399999999999959</c:v>
                </c:pt>
                <c:pt idx="95">
                  <c:v>0.16899999999999959</c:v>
                </c:pt>
                <c:pt idx="96">
                  <c:v>0.62299999999999933</c:v>
                </c:pt>
                <c:pt idx="97">
                  <c:v>1.0709999999999997</c:v>
                </c:pt>
                <c:pt idx="98">
                  <c:v>1.4909999999999997</c:v>
                </c:pt>
                <c:pt idx="99">
                  <c:v>1.8739999999999997</c:v>
                </c:pt>
                <c:pt idx="100">
                  <c:v>1.8739999999999997</c:v>
                </c:pt>
              </c:numCache>
            </c:numRef>
          </c:val>
        </c:ser>
        <c:ser>
          <c:idx val="5"/>
          <c:order val="4"/>
          <c:spPr>
            <a:solidFill>
              <a:srgbClr val="D7FFD7"/>
            </a:solidFill>
            <a:ln w="12700">
              <a:solidFill>
                <a:srgbClr val="D7FFD7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Sheet1!$AP$407:$AP$507</c:f>
              <c:numCache>
                <c:formatCode>General</c:formatCode>
                <c:ptCount val="101"/>
                <c:pt idx="0">
                  <c:v>14.826000000000001</c:v>
                </c:pt>
                <c:pt idx="1">
                  <c:v>14.856</c:v>
                </c:pt>
                <c:pt idx="2">
                  <c:v>14.885999999999999</c:v>
                </c:pt>
                <c:pt idx="3">
                  <c:v>14.9</c:v>
                </c:pt>
                <c:pt idx="4">
                  <c:v>14.901999999999999</c:v>
                </c:pt>
                <c:pt idx="5">
                  <c:v>14.898</c:v>
                </c:pt>
                <c:pt idx="6">
                  <c:v>14.874000000000001</c:v>
                </c:pt>
                <c:pt idx="7">
                  <c:v>14.858000000000001</c:v>
                </c:pt>
                <c:pt idx="8">
                  <c:v>14.84</c:v>
                </c:pt>
                <c:pt idx="9">
                  <c:v>14.832000000000001</c:v>
                </c:pt>
                <c:pt idx="10">
                  <c:v>14.826000000000001</c:v>
                </c:pt>
                <c:pt idx="11">
                  <c:v>14.827999999999999</c:v>
                </c:pt>
                <c:pt idx="12">
                  <c:v>14.805999999999999</c:v>
                </c:pt>
                <c:pt idx="13">
                  <c:v>14.772</c:v>
                </c:pt>
                <c:pt idx="14">
                  <c:v>14.683999999999999</c:v>
                </c:pt>
                <c:pt idx="15">
                  <c:v>14.545999999999999</c:v>
                </c:pt>
                <c:pt idx="16">
                  <c:v>14.34</c:v>
                </c:pt>
                <c:pt idx="17">
                  <c:v>14.068</c:v>
                </c:pt>
                <c:pt idx="18">
                  <c:v>13.726000000000001</c:v>
                </c:pt>
                <c:pt idx="19">
                  <c:v>13.332000000000001</c:v>
                </c:pt>
                <c:pt idx="20">
                  <c:v>12.884</c:v>
                </c:pt>
                <c:pt idx="21">
                  <c:v>12.401999999999999</c:v>
                </c:pt>
                <c:pt idx="22">
                  <c:v>11.896000000000001</c:v>
                </c:pt>
                <c:pt idx="23">
                  <c:v>11.384</c:v>
                </c:pt>
                <c:pt idx="24">
                  <c:v>10.882</c:v>
                </c:pt>
                <c:pt idx="25">
                  <c:v>10.406000000000001</c:v>
                </c:pt>
                <c:pt idx="26">
                  <c:v>9.9659999999999993</c:v>
                </c:pt>
                <c:pt idx="27">
                  <c:v>9.56</c:v>
                </c:pt>
                <c:pt idx="28">
                  <c:v>9.1959999999999997</c:v>
                </c:pt>
                <c:pt idx="29">
                  <c:v>8.8480000000000008</c:v>
                </c:pt>
                <c:pt idx="30">
                  <c:v>8.5220000000000002</c:v>
                </c:pt>
                <c:pt idx="31">
                  <c:v>8.2040000000000006</c:v>
                </c:pt>
                <c:pt idx="32">
                  <c:v>7.8940000000000001</c:v>
                </c:pt>
                <c:pt idx="33">
                  <c:v>7.5960000000000001</c:v>
                </c:pt>
                <c:pt idx="34">
                  <c:v>7.3120000000000003</c:v>
                </c:pt>
                <c:pt idx="35">
                  <c:v>7.0419999999999998</c:v>
                </c:pt>
                <c:pt idx="36">
                  <c:v>6.7939999999999996</c:v>
                </c:pt>
                <c:pt idx="37">
                  <c:v>6.56</c:v>
                </c:pt>
                <c:pt idx="38">
                  <c:v>6.34</c:v>
                </c:pt>
                <c:pt idx="39">
                  <c:v>6.13</c:v>
                </c:pt>
                <c:pt idx="40">
                  <c:v>5.9279999999999999</c:v>
                </c:pt>
                <c:pt idx="41">
                  <c:v>5.7380000000000004</c:v>
                </c:pt>
                <c:pt idx="42">
                  <c:v>5.5540000000000003</c:v>
                </c:pt>
                <c:pt idx="43">
                  <c:v>5.3860000000000001</c:v>
                </c:pt>
                <c:pt idx="44">
                  <c:v>5.226</c:v>
                </c:pt>
                <c:pt idx="45">
                  <c:v>5.0759999999999996</c:v>
                </c:pt>
                <c:pt idx="46">
                  <c:v>4.9379999999999997</c:v>
                </c:pt>
                <c:pt idx="47">
                  <c:v>4.806</c:v>
                </c:pt>
                <c:pt idx="48">
                  <c:v>4.6959999999999997</c:v>
                </c:pt>
                <c:pt idx="49">
                  <c:v>4.6079999999999997</c:v>
                </c:pt>
                <c:pt idx="50">
                  <c:v>4.5519999999999996</c:v>
                </c:pt>
                <c:pt idx="51">
                  <c:v>4.5259999999999998</c:v>
                </c:pt>
                <c:pt idx="52">
                  <c:v>4.5339999999999998</c:v>
                </c:pt>
                <c:pt idx="53">
                  <c:v>4.5659999999999998</c:v>
                </c:pt>
                <c:pt idx="54">
                  <c:v>4.6239999999999997</c:v>
                </c:pt>
                <c:pt idx="55">
                  <c:v>4.71</c:v>
                </c:pt>
                <c:pt idx="56">
                  <c:v>4.8239999999999998</c:v>
                </c:pt>
                <c:pt idx="57">
                  <c:v>4.984</c:v>
                </c:pt>
                <c:pt idx="58">
                  <c:v>5.1820000000000004</c:v>
                </c:pt>
                <c:pt idx="59">
                  <c:v>5.4279999999999999</c:v>
                </c:pt>
                <c:pt idx="60">
                  <c:v>5.6980000000000004</c:v>
                </c:pt>
                <c:pt idx="61">
                  <c:v>5.9859999999999998</c:v>
                </c:pt>
                <c:pt idx="62">
                  <c:v>6.27</c:v>
                </c:pt>
                <c:pt idx="63">
                  <c:v>6.5279999999999996</c:v>
                </c:pt>
                <c:pt idx="64">
                  <c:v>6.7480000000000002</c:v>
                </c:pt>
                <c:pt idx="65">
                  <c:v>6.91</c:v>
                </c:pt>
                <c:pt idx="66">
                  <c:v>7.016</c:v>
                </c:pt>
                <c:pt idx="67">
                  <c:v>7.07</c:v>
                </c:pt>
                <c:pt idx="68">
                  <c:v>7.0739999999999998</c:v>
                </c:pt>
                <c:pt idx="69">
                  <c:v>7.0640000000000001</c:v>
                </c:pt>
                <c:pt idx="70">
                  <c:v>7.0579999999999998</c:v>
                </c:pt>
                <c:pt idx="71">
                  <c:v>7.0780000000000003</c:v>
                </c:pt>
                <c:pt idx="72">
                  <c:v>7.1479999999999997</c:v>
                </c:pt>
                <c:pt idx="73">
                  <c:v>7.2679999999999998</c:v>
                </c:pt>
                <c:pt idx="74">
                  <c:v>7.4420000000000002</c:v>
                </c:pt>
                <c:pt idx="75">
                  <c:v>7.6680000000000001</c:v>
                </c:pt>
                <c:pt idx="76">
                  <c:v>7.9160000000000004</c:v>
                </c:pt>
                <c:pt idx="77">
                  <c:v>8.1999999999999993</c:v>
                </c:pt>
                <c:pt idx="78">
                  <c:v>8.4740000000000002</c:v>
                </c:pt>
                <c:pt idx="79">
                  <c:v>8.7379999999999995</c:v>
                </c:pt>
                <c:pt idx="80">
                  <c:v>8.9979999999999993</c:v>
                </c:pt>
                <c:pt idx="81">
                  <c:v>9.2319999999999993</c:v>
                </c:pt>
                <c:pt idx="82">
                  <c:v>9.48</c:v>
                </c:pt>
                <c:pt idx="83">
                  <c:v>9.7059999999999995</c:v>
                </c:pt>
                <c:pt idx="84">
                  <c:v>9.9359999999999999</c:v>
                </c:pt>
                <c:pt idx="85">
                  <c:v>10.141999999999999</c:v>
                </c:pt>
                <c:pt idx="86">
                  <c:v>10.34</c:v>
                </c:pt>
                <c:pt idx="87">
                  <c:v>10.52</c:v>
                </c:pt>
                <c:pt idx="88">
                  <c:v>10.698</c:v>
                </c:pt>
                <c:pt idx="89">
                  <c:v>10.86</c:v>
                </c:pt>
                <c:pt idx="90">
                  <c:v>11.022</c:v>
                </c:pt>
                <c:pt idx="91">
                  <c:v>11.157999999999999</c:v>
                </c:pt>
                <c:pt idx="92">
                  <c:v>11.28</c:v>
                </c:pt>
                <c:pt idx="93">
                  <c:v>11.374000000000001</c:v>
                </c:pt>
                <c:pt idx="94">
                  <c:v>11.45</c:v>
                </c:pt>
                <c:pt idx="95">
                  <c:v>11.5</c:v>
                </c:pt>
                <c:pt idx="96">
                  <c:v>11.534000000000001</c:v>
                </c:pt>
                <c:pt idx="97">
                  <c:v>11.548</c:v>
                </c:pt>
                <c:pt idx="98">
                  <c:v>11.55</c:v>
                </c:pt>
                <c:pt idx="99">
                  <c:v>11.554</c:v>
                </c:pt>
                <c:pt idx="100">
                  <c:v>11.554</c:v>
                </c:pt>
              </c:numCache>
            </c:numRef>
          </c:val>
        </c:ser>
        <c:ser>
          <c:idx val="6"/>
          <c:order val="6"/>
          <c:spPr>
            <a:noFill/>
            <a:ln w="12700">
              <a:solidFill>
                <a:srgbClr val="000000"/>
              </a:solidFill>
              <a:prstDash val="solid"/>
            </a:ln>
          </c:spPr>
          <c:val>
            <c:numRef>
              <c:f>Sheet1!$CA$1013:$CA$1113</c:f>
              <c:numCache>
                <c:formatCode>General</c:formatCode>
                <c:ptCount val="101"/>
                <c:pt idx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-10000000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10000000</c:v>
                </c:pt>
                <c:pt idx="50">
                  <c:v>10000000</c:v>
                </c:pt>
                <c:pt idx="51">
                  <c:v>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-10000000</c:v>
                </c:pt>
                <c:pt idx="58">
                  <c:v>-10000000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599552"/>
        <c:axId val="241609536"/>
      </c:areaChart>
      <c:lineChart>
        <c:grouping val="standard"/>
        <c:varyColors val="0"/>
        <c:ser>
          <c:idx val="2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Sheet1!$F$1013:$F$1113</c:f>
              <c:numCache>
                <c:formatCode>General</c:formatCode>
                <c:ptCount val="101"/>
                <c:pt idx="0">
                  <c:v>3.6337499618530273</c:v>
                </c:pt>
                <c:pt idx="1">
                  <c:v>3.7695857882499695</c:v>
                </c:pt>
                <c:pt idx="2">
                  <c:v>3.8531312942504883</c:v>
                </c:pt>
                <c:pt idx="3">
                  <c:v>3.8738256692886353</c:v>
                </c:pt>
                <c:pt idx="4">
                  <c:v>3.8296086192131042</c:v>
                </c:pt>
                <c:pt idx="5">
                  <c:v>3.7316008806228638</c:v>
                </c:pt>
                <c:pt idx="6">
                  <c:v>3.6037802696228027</c:v>
                </c:pt>
                <c:pt idx="7">
                  <c:v>3.4795480966567993</c:v>
                </c:pt>
                <c:pt idx="8">
                  <c:v>3.3927726149559021</c:v>
                </c:pt>
                <c:pt idx="9">
                  <c:v>3.3721364140510559</c:v>
                </c:pt>
                <c:pt idx="10">
                  <c:v>3.4333713054656982</c:v>
                </c:pt>
                <c:pt idx="11">
                  <c:v>3.5744999647140503</c:v>
                </c:pt>
                <c:pt idx="12">
                  <c:v>3.7785452604293823</c:v>
                </c:pt>
                <c:pt idx="13">
                  <c:v>4.0164015889167786</c:v>
                </c:pt>
                <c:pt idx="14">
                  <c:v>4.253459632396698</c:v>
                </c:pt>
                <c:pt idx="15">
                  <c:v>4.4580152630805969</c:v>
                </c:pt>
                <c:pt idx="16">
                  <c:v>4.6070554852485657</c:v>
                </c:pt>
                <c:pt idx="17">
                  <c:v>4.68943190574646</c:v>
                </c:pt>
                <c:pt idx="18">
                  <c:v>4.7062956094741821</c:v>
                </c:pt>
                <c:pt idx="19">
                  <c:v>4.667055606842041</c:v>
                </c:pt>
                <c:pt idx="20">
                  <c:v>4.584663987159729</c:v>
                </c:pt>
                <c:pt idx="21">
                  <c:v>4.4732574224472046</c:v>
                </c:pt>
                <c:pt idx="22">
                  <c:v>4.3457498550415039</c:v>
                </c:pt>
                <c:pt idx="23">
                  <c:v>4.2118206024169922</c:v>
                </c:pt>
                <c:pt idx="24">
                  <c:v>4.0795831680297852</c:v>
                </c:pt>
                <c:pt idx="25">
                  <c:v>3.9540834426879883</c:v>
                </c:pt>
                <c:pt idx="26">
                  <c:v>3.8367754220962524</c:v>
                </c:pt>
                <c:pt idx="27">
                  <c:v>3.7270227670669556</c:v>
                </c:pt>
                <c:pt idx="28">
                  <c:v>3.6210455894470215</c:v>
                </c:pt>
                <c:pt idx="29">
                  <c:v>3.5154091119766235</c:v>
                </c:pt>
                <c:pt idx="30">
                  <c:v>3.4077272415161133</c:v>
                </c:pt>
                <c:pt idx="31">
                  <c:v>3.2978509664535522</c:v>
                </c:pt>
                <c:pt idx="32">
                  <c:v>3.1884846687316895</c:v>
                </c:pt>
                <c:pt idx="33">
                  <c:v>3.0856665372848511</c:v>
                </c:pt>
                <c:pt idx="34">
                  <c:v>2.9930275678634644</c:v>
                </c:pt>
                <c:pt idx="35">
                  <c:v>2.9130126237869263</c:v>
                </c:pt>
                <c:pt idx="36">
                  <c:v>2.8438863754272461</c:v>
                </c:pt>
                <c:pt idx="37">
                  <c:v>2.7816994190216064</c:v>
                </c:pt>
                <c:pt idx="38">
                  <c:v>2.7191791534423828</c:v>
                </c:pt>
                <c:pt idx="39">
                  <c:v>2.6480304002761841</c:v>
                </c:pt>
                <c:pt idx="40">
                  <c:v>2.561982274055481</c:v>
                </c:pt>
                <c:pt idx="41">
                  <c:v>2.456426739692688</c:v>
                </c:pt>
                <c:pt idx="42">
                  <c:v>2.3310378789901733</c:v>
                </c:pt>
                <c:pt idx="43">
                  <c:v>2.1880428791046143</c:v>
                </c:pt>
                <c:pt idx="44">
                  <c:v>2.0308889150619507</c:v>
                </c:pt>
                <c:pt idx="45">
                  <c:v>1.864545464515686</c:v>
                </c:pt>
                <c:pt idx="46">
                  <c:v>1.6942675709724426</c:v>
                </c:pt>
                <c:pt idx="47">
                  <c:v>1.5257222056388855</c:v>
                </c:pt>
                <c:pt idx="48">
                  <c:v>1.3651590347290039</c:v>
                </c:pt>
                <c:pt idx="49">
                  <c:v>1.2180934548377991</c:v>
                </c:pt>
                <c:pt idx="50">
                  <c:v>1.0892853438854218</c:v>
                </c:pt>
                <c:pt idx="51">
                  <c:v>0.98393937945365906</c:v>
                </c:pt>
                <c:pt idx="52">
                  <c:v>0.90764650702476501</c:v>
                </c:pt>
                <c:pt idx="53">
                  <c:v>0.86686357855796814</c:v>
                </c:pt>
                <c:pt idx="54">
                  <c:v>0.86638651788234711</c:v>
                </c:pt>
                <c:pt idx="55">
                  <c:v>0.90613888204097748</c:v>
                </c:pt>
                <c:pt idx="56">
                  <c:v>0.97951018810272217</c:v>
                </c:pt>
                <c:pt idx="57">
                  <c:v>1.0716515183448792</c:v>
                </c:pt>
                <c:pt idx="58">
                  <c:v>1.1613939553499222</c:v>
                </c:pt>
                <c:pt idx="59">
                  <c:v>1.2254367917776108</c:v>
                </c:pt>
                <c:pt idx="60">
                  <c:v>1.2440076023340225</c:v>
                </c:pt>
                <c:pt idx="61">
                  <c:v>1.2065934985876083</c:v>
                </c:pt>
                <c:pt idx="62">
                  <c:v>1.1151919215917587</c:v>
                </c:pt>
                <c:pt idx="63">
                  <c:v>0.9812500923871994</c:v>
                </c:pt>
                <c:pt idx="64">
                  <c:v>0.82433831691741943</c:v>
                </c:pt>
                <c:pt idx="65">
                  <c:v>0.66722221672534943</c:v>
                </c:pt>
                <c:pt idx="66">
                  <c:v>0.53074999898672104</c:v>
                </c:pt>
                <c:pt idx="67">
                  <c:v>0.43431813269853592</c:v>
                </c:pt>
                <c:pt idx="68">
                  <c:v>0.38718186318874359</c:v>
                </c:pt>
                <c:pt idx="69">
                  <c:v>0.39321204274892807</c:v>
                </c:pt>
                <c:pt idx="70">
                  <c:v>0.45120701938867569</c:v>
                </c:pt>
                <c:pt idx="71">
                  <c:v>0.55629551410675049</c:v>
                </c:pt>
                <c:pt idx="72">
                  <c:v>0.70015908777713776</c:v>
                </c:pt>
                <c:pt idx="73">
                  <c:v>0.87358570098876953</c:v>
                </c:pt>
                <c:pt idx="74">
                  <c:v>1.0676262974739075</c:v>
                </c:pt>
                <c:pt idx="75">
                  <c:v>1.274371325969696</c:v>
                </c:pt>
                <c:pt idx="76">
                  <c:v>1.4874166250228882</c:v>
                </c:pt>
                <c:pt idx="77">
                  <c:v>1.7028332054615021</c:v>
                </c:pt>
                <c:pt idx="78">
                  <c:v>1.918408989906311</c:v>
                </c:pt>
                <c:pt idx="79">
                  <c:v>2.1320631802082062</c:v>
                </c:pt>
                <c:pt idx="80">
                  <c:v>2.3404494225978851</c:v>
                </c:pt>
                <c:pt idx="81">
                  <c:v>2.5377726256847382</c:v>
                </c:pt>
                <c:pt idx="82">
                  <c:v>2.7206010222434998</c:v>
                </c:pt>
                <c:pt idx="83">
                  <c:v>2.8848989605903625</c:v>
                </c:pt>
                <c:pt idx="84">
                  <c:v>3.0300605893135071</c:v>
                </c:pt>
                <c:pt idx="85">
                  <c:v>3.1580379009246826</c:v>
                </c:pt>
                <c:pt idx="86">
                  <c:v>3.2721742987632751</c:v>
                </c:pt>
                <c:pt idx="87">
                  <c:v>3.3786060810089111</c:v>
                </c:pt>
                <c:pt idx="88">
                  <c:v>3.4853056371212006</c:v>
                </c:pt>
                <c:pt idx="89">
                  <c:v>3.6016666293144226</c:v>
                </c:pt>
                <c:pt idx="90">
                  <c:v>3.7348864674568176</c:v>
                </c:pt>
                <c:pt idx="91">
                  <c:v>3.8888711035251617</c:v>
                </c:pt>
                <c:pt idx="92">
                  <c:v>4.0646186321973801</c:v>
                </c:pt>
                <c:pt idx="93">
                  <c:v>4.2604393437504768</c:v>
                </c:pt>
                <c:pt idx="94">
                  <c:v>4.4716944433748722</c:v>
                </c:pt>
                <c:pt idx="95">
                  <c:v>4.6931589394807816</c:v>
                </c:pt>
                <c:pt idx="96">
                  <c:v>4.9185228198766708</c:v>
                </c:pt>
                <c:pt idx="97">
                  <c:v>5.1383587718009949</c:v>
                </c:pt>
                <c:pt idx="98">
                  <c:v>5.3412752747535706</c:v>
                </c:pt>
                <c:pt idx="99">
                  <c:v>5.5157500207424164</c:v>
                </c:pt>
                <c:pt idx="100">
                  <c:v>5.5157500207424164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Sheet1!$F$407:$F$507</c:f>
              <c:numCache>
                <c:formatCode>General</c:formatCode>
                <c:ptCount val="101"/>
                <c:pt idx="0">
                  <c:v>0.39900002628564835</c:v>
                </c:pt>
                <c:pt idx="1">
                  <c:v>0.44061871618032455</c:v>
                </c:pt>
                <c:pt idx="2">
                  <c:v>0.43063133955001831</c:v>
                </c:pt>
                <c:pt idx="3">
                  <c:v>0.36625759303569794</c:v>
                </c:pt>
                <c:pt idx="4">
                  <c:v>0.24966917932033539</c:v>
                </c:pt>
                <c:pt idx="5">
                  <c:v>9.1055631637573242E-2</c:v>
                </c:pt>
                <c:pt idx="6">
                  <c:v>-9.0818196535110474E-2</c:v>
                </c:pt>
                <c:pt idx="7">
                  <c:v>-0.27024498581886292</c:v>
                </c:pt>
                <c:pt idx="8">
                  <c:v>-0.41850250959396362</c:v>
                </c:pt>
                <c:pt idx="9">
                  <c:v>-0.51043181121349335</c:v>
                </c:pt>
                <c:pt idx="10">
                  <c:v>-0.52952775359153748</c:v>
                </c:pt>
                <c:pt idx="11">
                  <c:v>-0.47191666066646576</c:v>
                </c:pt>
                <c:pt idx="12">
                  <c:v>-0.34752276539802551</c:v>
                </c:pt>
                <c:pt idx="13">
                  <c:v>-0.17522980272769928</c:v>
                </c:pt>
                <c:pt idx="14">
                  <c:v>2.0646408200263977E-2</c:v>
                </c:pt>
                <c:pt idx="15">
                  <c:v>0.21595455706119537</c:v>
                </c:pt>
                <c:pt idx="16">
                  <c:v>0.39010100066661835</c:v>
                </c:pt>
                <c:pt idx="17">
                  <c:v>0.52708075940608978</c:v>
                </c:pt>
                <c:pt idx="18">
                  <c:v>0.61784091591835022</c:v>
                </c:pt>
                <c:pt idx="19">
                  <c:v>0.65934599936008453</c:v>
                </c:pt>
                <c:pt idx="20">
                  <c:v>0.65339145064353943</c:v>
                </c:pt>
                <c:pt idx="21">
                  <c:v>0.60446975380182266</c:v>
                </c:pt>
                <c:pt idx="22">
                  <c:v>0.51744438500827528</c:v>
                </c:pt>
                <c:pt idx="23">
                  <c:v>0.39753285422921181</c:v>
                </c:pt>
                <c:pt idx="24">
                  <c:v>0.24855301529169083</c:v>
                </c:pt>
                <c:pt idx="25">
                  <c:v>7.5174286961555481E-2</c:v>
                </c:pt>
                <c:pt idx="26">
                  <c:v>-0.11717671155929565</c:v>
                </c:pt>
                <c:pt idx="27">
                  <c:v>-0.32227271795272827</c:v>
                </c:pt>
                <c:pt idx="28">
                  <c:v>-0.53479039669036865</c:v>
                </c:pt>
                <c:pt idx="29">
                  <c:v>-0.74806070327758789</c:v>
                </c:pt>
                <c:pt idx="30">
                  <c:v>-0.956318199634552</c:v>
                </c:pt>
                <c:pt idx="31">
                  <c:v>-1.1524343490600586</c:v>
                </c:pt>
                <c:pt idx="32">
                  <c:v>-1.3326086401939392</c:v>
                </c:pt>
                <c:pt idx="33">
                  <c:v>-1.4943334460258484</c:v>
                </c:pt>
                <c:pt idx="34">
                  <c:v>-1.636030375957489</c:v>
                </c:pt>
                <c:pt idx="35">
                  <c:v>-1.7571842670440674</c:v>
                </c:pt>
                <c:pt idx="36">
                  <c:v>-1.8598410487174988</c:v>
                </c:pt>
                <c:pt idx="37">
                  <c:v>-1.9494392871856689</c:v>
                </c:pt>
                <c:pt idx="38">
                  <c:v>-2.0342853665351868</c:v>
                </c:pt>
                <c:pt idx="39">
                  <c:v>-2.1229089498519897</c:v>
                </c:pt>
                <c:pt idx="40">
                  <c:v>-2.2234445214271545</c:v>
                </c:pt>
                <c:pt idx="41">
                  <c:v>-2.3420758247375488</c:v>
                </c:pt>
                <c:pt idx="42">
                  <c:v>-2.4816969633102417</c:v>
                </c:pt>
                <c:pt idx="43">
                  <c:v>-2.6427499651908875</c:v>
                </c:pt>
                <c:pt idx="44">
                  <c:v>-2.82316654920578</c:v>
                </c:pt>
                <c:pt idx="45">
                  <c:v>-3.0184545516967773</c:v>
                </c:pt>
                <c:pt idx="46">
                  <c:v>-3.221159040927887</c:v>
                </c:pt>
                <c:pt idx="47">
                  <c:v>-3.4214597344398499</c:v>
                </c:pt>
                <c:pt idx="48">
                  <c:v>-3.6066665649414062</c:v>
                </c:pt>
                <c:pt idx="49">
                  <c:v>-3.7616084814071655</c:v>
                </c:pt>
                <c:pt idx="50">
                  <c:v>-3.8700403571128845</c:v>
                </c:pt>
                <c:pt idx="51">
                  <c:v>-3.9196968078613281</c:v>
                </c:pt>
                <c:pt idx="52">
                  <c:v>-3.9081490039825439</c:v>
                </c:pt>
                <c:pt idx="53">
                  <c:v>-3.8429166078567505</c:v>
                </c:pt>
                <c:pt idx="54">
                  <c:v>-3.7434091567993164</c:v>
                </c:pt>
                <c:pt idx="55">
                  <c:v>-3.6351666450500488</c:v>
                </c:pt>
                <c:pt idx="56">
                  <c:v>-3.5464040637016296</c:v>
                </c:pt>
                <c:pt idx="57">
                  <c:v>-3.5040228366851807</c:v>
                </c:pt>
                <c:pt idx="58">
                  <c:v>-3.5269066095352173</c:v>
                </c:pt>
                <c:pt idx="59">
                  <c:v>-3.6216211318969727</c:v>
                </c:pt>
                <c:pt idx="60">
                  <c:v>-3.7808636426925659</c:v>
                </c:pt>
                <c:pt idx="61">
                  <c:v>-3.9842298030853271</c:v>
                </c:pt>
                <c:pt idx="62">
                  <c:v>-4.2059646844863892</c:v>
                </c:pt>
                <c:pt idx="63">
                  <c:v>-4.418749988079071</c:v>
                </c:pt>
                <c:pt idx="64">
                  <c:v>-4.5957248210906982</c:v>
                </c:pt>
                <c:pt idx="65">
                  <c:v>-4.7194017171859741</c:v>
                </c:pt>
                <c:pt idx="66">
                  <c:v>-4.781166672706604</c:v>
                </c:pt>
                <c:pt idx="67">
                  <c:v>-4.7809898257255554</c:v>
                </c:pt>
                <c:pt idx="68">
                  <c:v>-4.725563108921051</c:v>
                </c:pt>
                <c:pt idx="69">
                  <c:v>-4.6253030300140381</c:v>
                </c:pt>
                <c:pt idx="70">
                  <c:v>-4.4929571151733398</c:v>
                </c:pt>
                <c:pt idx="71">
                  <c:v>-4.3418078422546387</c:v>
                </c:pt>
                <c:pt idx="72">
                  <c:v>-4.1855907440185547</c:v>
                </c:pt>
                <c:pt idx="73">
                  <c:v>-4.0340025424957275</c:v>
                </c:pt>
                <c:pt idx="74">
                  <c:v>-3.8939796686172485</c:v>
                </c:pt>
                <c:pt idx="75">
                  <c:v>-3.7679318189620972</c:v>
                </c:pt>
                <c:pt idx="76">
                  <c:v>-3.6521085500717163</c:v>
                </c:pt>
                <c:pt idx="77">
                  <c:v>-3.5411669015884399</c:v>
                </c:pt>
                <c:pt idx="78">
                  <c:v>-3.431196928024292</c:v>
                </c:pt>
                <c:pt idx="79">
                  <c:v>-3.3207448720932007</c:v>
                </c:pt>
                <c:pt idx="80">
                  <c:v>-3.2121891975402832</c:v>
                </c:pt>
                <c:pt idx="81">
                  <c:v>-3.1089316606521606</c:v>
                </c:pt>
                <c:pt idx="82">
                  <c:v>-3.0143508911132812</c:v>
                </c:pt>
                <c:pt idx="83">
                  <c:v>-2.9300580024719238</c:v>
                </c:pt>
                <c:pt idx="84">
                  <c:v>-2.8556668758392334</c:v>
                </c:pt>
                <c:pt idx="85">
                  <c:v>-2.7884925603866577</c:v>
                </c:pt>
                <c:pt idx="86">
                  <c:v>-2.7232902050018311</c:v>
                </c:pt>
                <c:pt idx="87">
                  <c:v>-2.6535758972167969</c:v>
                </c:pt>
                <c:pt idx="88">
                  <c:v>-2.5715832710266113</c:v>
                </c:pt>
                <c:pt idx="89">
                  <c:v>-2.4726036787033081</c:v>
                </c:pt>
                <c:pt idx="90">
                  <c:v>-2.3544316291809082</c:v>
                </c:pt>
                <c:pt idx="91">
                  <c:v>-2.2167118787765503</c:v>
                </c:pt>
                <c:pt idx="92">
                  <c:v>-2.0617676973342896</c:v>
                </c:pt>
                <c:pt idx="93">
                  <c:v>-1.8937878012657166</c:v>
                </c:pt>
                <c:pt idx="94">
                  <c:v>-1.7191590070724487</c:v>
                </c:pt>
                <c:pt idx="95">
                  <c:v>-1.5448585748672485</c:v>
                </c:pt>
                <c:pt idx="96">
                  <c:v>-1.3772802948951721</c:v>
                </c:pt>
                <c:pt idx="97">
                  <c:v>-1.2217474579811096</c:v>
                </c:pt>
                <c:pt idx="98">
                  <c:v>-1.0828813314437866</c:v>
                </c:pt>
                <c:pt idx="99">
                  <c:v>-0.96349993348121643</c:v>
                </c:pt>
                <c:pt idx="100">
                  <c:v>-0.96349993348121643</c:v>
                </c:pt>
              </c:numCache>
            </c:numRef>
          </c:val>
          <c:smooth val="0"/>
        </c:ser>
        <c:ser>
          <c:idx val="0"/>
          <c:order val="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Sheet1!$C$3:$C$103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  <c:smooth val="0"/>
        </c:ser>
        <c:ser>
          <c:idx val="3"/>
          <c:order val="5"/>
          <c:spPr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none"/>
          </c:marker>
          <c:val>
            <c:numRef>
              <c:f>Sheet1!$BZ$407:$BZ$507</c:f>
              <c:numCache>
                <c:formatCode>General</c:formatCode>
                <c:ptCount val="101"/>
                <c:pt idx="0" formatCode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-10000000</c:v>
                </c:pt>
                <c:pt idx="50">
                  <c:v>-10000000</c:v>
                </c:pt>
                <c:pt idx="51">
                  <c:v>-10000000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10000000</c:v>
                </c:pt>
                <c:pt idx="58">
                  <c:v>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599552"/>
        <c:axId val="241609536"/>
      </c:lineChart>
      <c:catAx>
        <c:axId val="2405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41609536"/>
        <c:crossesAt val="-60"/>
        <c:auto val="0"/>
        <c:lblAlgn val="ctr"/>
        <c:lblOffset val="100"/>
        <c:tickLblSkip val="20"/>
        <c:tickMarkSkip val="10"/>
        <c:noMultiLvlLbl val="0"/>
      </c:catAx>
      <c:valAx>
        <c:axId val="241609536"/>
        <c:scaling>
          <c:orientation val="minMax"/>
          <c:max val="30"/>
          <c:min val="-30"/>
        </c:scaling>
        <c:delete val="0"/>
        <c:axPos val="l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Ext - Int</a:t>
                </a:r>
              </a:p>
            </c:rich>
          </c:tx>
          <c:layout>
            <c:manualLayout>
              <c:xMode val="edge"/>
              <c:yMode val="edge"/>
              <c:x val="3.5659210418766854E-3"/>
              <c:y val="0.40454716439797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40599552"/>
        <c:crosses val="autoZero"/>
        <c:crossBetween val="midCat"/>
        <c:majorUnit val="10"/>
        <c:minorUnit val="1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/>
              <a:t>Pelvic Tilt</a:t>
            </a:r>
          </a:p>
        </c:rich>
      </c:tx>
      <c:layout>
        <c:manualLayout>
          <c:xMode val="edge"/>
          <c:yMode val="edge"/>
          <c:x val="0.41379322534178176"/>
          <c:y val="2.688184247239365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845176521650494"/>
          <c:y val="0.10360405935062707"/>
          <c:w val="0.78451436406501229"/>
          <c:h val="0.79279628024827675"/>
        </c:manualLayout>
      </c:layout>
      <c:areaChart>
        <c:grouping val="stacked"/>
        <c:varyColors val="0"/>
        <c:ser>
          <c:idx val="4"/>
          <c:order val="3"/>
          <c:spPr>
            <a:solidFill>
              <a:srgbClr val="FFFFFF"/>
            </a:solidFill>
            <a:ln w="25400">
              <a:noFill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Sheet1!$AI$407:$AI$507</c:f>
              <c:numCache>
                <c:formatCode>General</c:formatCode>
                <c:ptCount val="101"/>
                <c:pt idx="0">
                  <c:v>4.051000000000001</c:v>
                </c:pt>
                <c:pt idx="1">
                  <c:v>3.9569999999999999</c:v>
                </c:pt>
                <c:pt idx="2">
                  <c:v>3.870000000000001</c:v>
                </c:pt>
                <c:pt idx="3">
                  <c:v>3.8030000000000008</c:v>
                </c:pt>
                <c:pt idx="4">
                  <c:v>3.7409999999999997</c:v>
                </c:pt>
                <c:pt idx="5">
                  <c:v>3.6859999999999999</c:v>
                </c:pt>
                <c:pt idx="6">
                  <c:v>3.6189999999999989</c:v>
                </c:pt>
                <c:pt idx="7">
                  <c:v>3.5410000000000004</c:v>
                </c:pt>
                <c:pt idx="8">
                  <c:v>3.4389999999999992</c:v>
                </c:pt>
                <c:pt idx="9">
                  <c:v>3.3259999999999996</c:v>
                </c:pt>
                <c:pt idx="10">
                  <c:v>3.2069999999999999</c:v>
                </c:pt>
                <c:pt idx="11">
                  <c:v>3.0919999999999996</c:v>
                </c:pt>
                <c:pt idx="12">
                  <c:v>3.0009999999999994</c:v>
                </c:pt>
                <c:pt idx="13">
                  <c:v>2.9379999999999997</c:v>
                </c:pt>
                <c:pt idx="14">
                  <c:v>2.9089999999999998</c:v>
                </c:pt>
                <c:pt idx="15">
                  <c:v>2.9110000000000005</c:v>
                </c:pt>
                <c:pt idx="16">
                  <c:v>2.9409999999999998</c:v>
                </c:pt>
                <c:pt idx="17">
                  <c:v>2.9800000000000004</c:v>
                </c:pt>
                <c:pt idx="18">
                  <c:v>3.0330000000000004</c:v>
                </c:pt>
                <c:pt idx="19">
                  <c:v>3.0889999999999995</c:v>
                </c:pt>
                <c:pt idx="20">
                  <c:v>3.1529999999999996</c:v>
                </c:pt>
                <c:pt idx="21">
                  <c:v>3.2250000000000005</c:v>
                </c:pt>
                <c:pt idx="22">
                  <c:v>3.302999999999999</c:v>
                </c:pt>
                <c:pt idx="23">
                  <c:v>3.3930000000000007</c:v>
                </c:pt>
                <c:pt idx="24">
                  <c:v>3.4810000000000008</c:v>
                </c:pt>
                <c:pt idx="25">
                  <c:v>3.5720000000000001</c:v>
                </c:pt>
                <c:pt idx="26">
                  <c:v>3.6559999999999988</c:v>
                </c:pt>
                <c:pt idx="27">
                  <c:v>3.7309999999999999</c:v>
                </c:pt>
                <c:pt idx="28">
                  <c:v>3.7959999999999994</c:v>
                </c:pt>
                <c:pt idx="29">
                  <c:v>3.8499999999999996</c:v>
                </c:pt>
                <c:pt idx="30">
                  <c:v>3.8929999999999989</c:v>
                </c:pt>
                <c:pt idx="31">
                  <c:v>3.9299999999999997</c:v>
                </c:pt>
                <c:pt idx="32">
                  <c:v>3.9649999999999999</c:v>
                </c:pt>
                <c:pt idx="33">
                  <c:v>4.0010000000000003</c:v>
                </c:pt>
                <c:pt idx="34">
                  <c:v>4.0489999999999995</c:v>
                </c:pt>
                <c:pt idx="35">
                  <c:v>4.1070000000000011</c:v>
                </c:pt>
                <c:pt idx="36">
                  <c:v>4.1770000000000005</c:v>
                </c:pt>
                <c:pt idx="37">
                  <c:v>4.26</c:v>
                </c:pt>
                <c:pt idx="38">
                  <c:v>4.3479999999999999</c:v>
                </c:pt>
                <c:pt idx="39">
                  <c:v>4.4380000000000006</c:v>
                </c:pt>
                <c:pt idx="40">
                  <c:v>4.5219999999999994</c:v>
                </c:pt>
                <c:pt idx="41">
                  <c:v>4.5990000000000011</c:v>
                </c:pt>
                <c:pt idx="42">
                  <c:v>4.66</c:v>
                </c:pt>
                <c:pt idx="43">
                  <c:v>4.7030000000000012</c:v>
                </c:pt>
                <c:pt idx="44">
                  <c:v>4.7190000000000003</c:v>
                </c:pt>
                <c:pt idx="45">
                  <c:v>4.7040000000000006</c:v>
                </c:pt>
                <c:pt idx="46">
                  <c:v>4.6609999999999996</c:v>
                </c:pt>
                <c:pt idx="47">
                  <c:v>4.5879999999999992</c:v>
                </c:pt>
                <c:pt idx="48">
                  <c:v>4.4940000000000007</c:v>
                </c:pt>
                <c:pt idx="49">
                  <c:v>4.3849999999999998</c:v>
                </c:pt>
                <c:pt idx="50">
                  <c:v>4.2729999999999997</c:v>
                </c:pt>
                <c:pt idx="51">
                  <c:v>4.1649999999999991</c:v>
                </c:pt>
                <c:pt idx="52">
                  <c:v>4.069</c:v>
                </c:pt>
                <c:pt idx="53">
                  <c:v>3.987000000000001</c:v>
                </c:pt>
                <c:pt idx="54">
                  <c:v>3.9119999999999999</c:v>
                </c:pt>
                <c:pt idx="55">
                  <c:v>3.8379999999999992</c:v>
                </c:pt>
                <c:pt idx="56">
                  <c:v>3.7490000000000006</c:v>
                </c:pt>
                <c:pt idx="57">
                  <c:v>3.6370000000000005</c:v>
                </c:pt>
                <c:pt idx="58">
                  <c:v>3.4929999999999994</c:v>
                </c:pt>
                <c:pt idx="59">
                  <c:v>3.3159999999999998</c:v>
                </c:pt>
                <c:pt idx="60">
                  <c:v>3.1129999999999995</c:v>
                </c:pt>
                <c:pt idx="61">
                  <c:v>2.8929999999999989</c:v>
                </c:pt>
                <c:pt idx="62">
                  <c:v>2.665</c:v>
                </c:pt>
                <c:pt idx="63">
                  <c:v>2.444</c:v>
                </c:pt>
                <c:pt idx="64">
                  <c:v>2.2389999999999999</c:v>
                </c:pt>
                <c:pt idx="65">
                  <c:v>2.0580000000000007</c:v>
                </c:pt>
                <c:pt idx="66">
                  <c:v>1.9089999999999998</c:v>
                </c:pt>
                <c:pt idx="67">
                  <c:v>1.798</c:v>
                </c:pt>
                <c:pt idx="68">
                  <c:v>1.7330000000000005</c:v>
                </c:pt>
                <c:pt idx="69">
                  <c:v>1.7160000000000002</c:v>
                </c:pt>
                <c:pt idx="70">
                  <c:v>1.7460000000000004</c:v>
                </c:pt>
                <c:pt idx="71">
                  <c:v>1.8250000000000002</c:v>
                </c:pt>
                <c:pt idx="72">
                  <c:v>1.9349999999999996</c:v>
                </c:pt>
                <c:pt idx="73">
                  <c:v>2.0729999999999995</c:v>
                </c:pt>
                <c:pt idx="74">
                  <c:v>2.226</c:v>
                </c:pt>
                <c:pt idx="75">
                  <c:v>2.3820000000000006</c:v>
                </c:pt>
                <c:pt idx="76">
                  <c:v>2.5329999999999995</c:v>
                </c:pt>
                <c:pt idx="77">
                  <c:v>2.6710000000000003</c:v>
                </c:pt>
                <c:pt idx="78">
                  <c:v>2.786999999999999</c:v>
                </c:pt>
                <c:pt idx="79">
                  <c:v>2.891</c:v>
                </c:pt>
                <c:pt idx="80">
                  <c:v>2.9740000000000011</c:v>
                </c:pt>
                <c:pt idx="81">
                  <c:v>3.0469999999999997</c:v>
                </c:pt>
                <c:pt idx="82">
                  <c:v>3.1130000000000004</c:v>
                </c:pt>
                <c:pt idx="83">
                  <c:v>3.1770000000000005</c:v>
                </c:pt>
                <c:pt idx="84">
                  <c:v>3.246999999999999</c:v>
                </c:pt>
                <c:pt idx="85">
                  <c:v>3.327</c:v>
                </c:pt>
                <c:pt idx="86">
                  <c:v>3.4170000000000007</c:v>
                </c:pt>
                <c:pt idx="87">
                  <c:v>3.5200000000000005</c:v>
                </c:pt>
                <c:pt idx="88">
                  <c:v>3.6320000000000006</c:v>
                </c:pt>
                <c:pt idx="89">
                  <c:v>3.7510000000000003</c:v>
                </c:pt>
                <c:pt idx="90">
                  <c:v>3.8680000000000003</c:v>
                </c:pt>
                <c:pt idx="91">
                  <c:v>3.9799999999999995</c:v>
                </c:pt>
                <c:pt idx="92">
                  <c:v>4.0799999999999992</c:v>
                </c:pt>
                <c:pt idx="93">
                  <c:v>4.161999999999999</c:v>
                </c:pt>
                <c:pt idx="94">
                  <c:v>4.226</c:v>
                </c:pt>
                <c:pt idx="95">
                  <c:v>4.2610000000000001</c:v>
                </c:pt>
                <c:pt idx="96">
                  <c:v>4.2719999999999994</c:v>
                </c:pt>
                <c:pt idx="97">
                  <c:v>4.2530000000000001</c:v>
                </c:pt>
                <c:pt idx="98">
                  <c:v>4.2109999999999994</c:v>
                </c:pt>
                <c:pt idx="99">
                  <c:v>4.1620000000000008</c:v>
                </c:pt>
                <c:pt idx="100">
                  <c:v>4.1620000000000008</c:v>
                </c:pt>
              </c:numCache>
            </c:numRef>
          </c:val>
        </c:ser>
        <c:ser>
          <c:idx val="5"/>
          <c:order val="4"/>
          <c:spPr>
            <a:solidFill>
              <a:srgbClr val="D7FFD7"/>
            </a:solidFill>
            <a:ln w="12700">
              <a:solidFill>
                <a:srgbClr val="D7FFD7"/>
              </a:solidFill>
              <a:prstDash val="solid"/>
            </a:ln>
          </c:spP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Sheet1!$AO$407:$AO$507</c:f>
              <c:numCache>
                <c:formatCode>General</c:formatCode>
                <c:ptCount val="101"/>
                <c:pt idx="0">
                  <c:v>9.5359999999999996</c:v>
                </c:pt>
                <c:pt idx="1">
                  <c:v>9.4779999999999998</c:v>
                </c:pt>
                <c:pt idx="2">
                  <c:v>9.4179999999999993</c:v>
                </c:pt>
                <c:pt idx="3">
                  <c:v>9.3460000000000001</c:v>
                </c:pt>
                <c:pt idx="4">
                  <c:v>9.2759999999999998</c:v>
                </c:pt>
                <c:pt idx="5">
                  <c:v>9.2100000000000009</c:v>
                </c:pt>
                <c:pt idx="6">
                  <c:v>9.1620000000000008</c:v>
                </c:pt>
                <c:pt idx="7">
                  <c:v>9.1280000000000001</c:v>
                </c:pt>
                <c:pt idx="8">
                  <c:v>9.1240000000000006</c:v>
                </c:pt>
                <c:pt idx="9">
                  <c:v>9.1340000000000003</c:v>
                </c:pt>
                <c:pt idx="10">
                  <c:v>9.1660000000000004</c:v>
                </c:pt>
                <c:pt idx="11">
                  <c:v>9.2080000000000002</c:v>
                </c:pt>
                <c:pt idx="12">
                  <c:v>9.2520000000000007</c:v>
                </c:pt>
                <c:pt idx="13">
                  <c:v>9.2940000000000005</c:v>
                </c:pt>
                <c:pt idx="14">
                  <c:v>9.33</c:v>
                </c:pt>
                <c:pt idx="15">
                  <c:v>9.36</c:v>
                </c:pt>
                <c:pt idx="16">
                  <c:v>9.3840000000000003</c:v>
                </c:pt>
                <c:pt idx="17">
                  <c:v>9.4139999999999997</c:v>
                </c:pt>
                <c:pt idx="18">
                  <c:v>9.44</c:v>
                </c:pt>
                <c:pt idx="19">
                  <c:v>9.4700000000000006</c:v>
                </c:pt>
                <c:pt idx="20">
                  <c:v>9.4920000000000009</c:v>
                </c:pt>
                <c:pt idx="21">
                  <c:v>9.5079999999999991</c:v>
                </c:pt>
                <c:pt idx="22">
                  <c:v>9.5120000000000005</c:v>
                </c:pt>
                <c:pt idx="23">
                  <c:v>9.5060000000000002</c:v>
                </c:pt>
                <c:pt idx="24">
                  <c:v>9.4979999999999993</c:v>
                </c:pt>
                <c:pt idx="25">
                  <c:v>9.49</c:v>
                </c:pt>
                <c:pt idx="26">
                  <c:v>9.4920000000000009</c:v>
                </c:pt>
                <c:pt idx="27">
                  <c:v>9.5079999999999991</c:v>
                </c:pt>
                <c:pt idx="28">
                  <c:v>9.5380000000000003</c:v>
                </c:pt>
                <c:pt idx="29">
                  <c:v>9.5839999999999996</c:v>
                </c:pt>
                <c:pt idx="30">
                  <c:v>9.64</c:v>
                </c:pt>
                <c:pt idx="31">
                  <c:v>9.7040000000000006</c:v>
                </c:pt>
                <c:pt idx="32">
                  <c:v>9.7639999999999993</c:v>
                </c:pt>
                <c:pt idx="33">
                  <c:v>9.8179999999999996</c:v>
                </c:pt>
                <c:pt idx="34">
                  <c:v>9.8580000000000005</c:v>
                </c:pt>
                <c:pt idx="35">
                  <c:v>9.8859999999999992</c:v>
                </c:pt>
                <c:pt idx="36">
                  <c:v>9.9060000000000006</c:v>
                </c:pt>
                <c:pt idx="37">
                  <c:v>9.9179999999999993</c:v>
                </c:pt>
                <c:pt idx="38">
                  <c:v>9.9320000000000004</c:v>
                </c:pt>
                <c:pt idx="39">
                  <c:v>9.9480000000000004</c:v>
                </c:pt>
                <c:pt idx="40">
                  <c:v>9.9719999999999995</c:v>
                </c:pt>
                <c:pt idx="41">
                  <c:v>9.9979999999999993</c:v>
                </c:pt>
                <c:pt idx="42">
                  <c:v>10.032</c:v>
                </c:pt>
                <c:pt idx="43">
                  <c:v>10.071999999999999</c:v>
                </c:pt>
                <c:pt idx="44">
                  <c:v>10.118</c:v>
                </c:pt>
                <c:pt idx="45">
                  <c:v>10.173999999999999</c:v>
                </c:pt>
                <c:pt idx="46">
                  <c:v>10.231999999999999</c:v>
                </c:pt>
                <c:pt idx="47">
                  <c:v>10.294</c:v>
                </c:pt>
                <c:pt idx="48">
                  <c:v>10.35</c:v>
                </c:pt>
                <c:pt idx="49">
                  <c:v>10.398</c:v>
                </c:pt>
                <c:pt idx="50">
                  <c:v>10.43</c:v>
                </c:pt>
                <c:pt idx="51">
                  <c:v>10.442</c:v>
                </c:pt>
                <c:pt idx="52">
                  <c:v>10.433999999999999</c:v>
                </c:pt>
                <c:pt idx="53">
                  <c:v>10.407999999999999</c:v>
                </c:pt>
                <c:pt idx="54">
                  <c:v>10.374000000000001</c:v>
                </c:pt>
                <c:pt idx="55">
                  <c:v>10.34</c:v>
                </c:pt>
                <c:pt idx="56">
                  <c:v>10.32</c:v>
                </c:pt>
                <c:pt idx="57">
                  <c:v>10.32</c:v>
                </c:pt>
                <c:pt idx="58">
                  <c:v>10.342000000000001</c:v>
                </c:pt>
                <c:pt idx="59">
                  <c:v>10.388</c:v>
                </c:pt>
                <c:pt idx="60">
                  <c:v>10.448</c:v>
                </c:pt>
                <c:pt idx="61">
                  <c:v>10.518000000000001</c:v>
                </c:pt>
                <c:pt idx="62">
                  <c:v>10.598000000000001</c:v>
                </c:pt>
                <c:pt idx="63">
                  <c:v>10.68</c:v>
                </c:pt>
                <c:pt idx="64">
                  <c:v>10.768000000000001</c:v>
                </c:pt>
                <c:pt idx="65">
                  <c:v>10.853999999999999</c:v>
                </c:pt>
                <c:pt idx="66">
                  <c:v>10.936</c:v>
                </c:pt>
                <c:pt idx="67">
                  <c:v>11.012</c:v>
                </c:pt>
                <c:pt idx="68">
                  <c:v>11.071999999999999</c:v>
                </c:pt>
                <c:pt idx="69">
                  <c:v>11.116</c:v>
                </c:pt>
                <c:pt idx="70">
                  <c:v>11.148</c:v>
                </c:pt>
                <c:pt idx="71">
                  <c:v>11.166</c:v>
                </c:pt>
                <c:pt idx="72">
                  <c:v>11.188000000000001</c:v>
                </c:pt>
                <c:pt idx="73">
                  <c:v>11.204000000000001</c:v>
                </c:pt>
                <c:pt idx="74">
                  <c:v>11.228</c:v>
                </c:pt>
                <c:pt idx="75">
                  <c:v>11.246</c:v>
                </c:pt>
                <c:pt idx="76">
                  <c:v>11.25</c:v>
                </c:pt>
                <c:pt idx="77">
                  <c:v>11.226000000000001</c:v>
                </c:pt>
                <c:pt idx="78">
                  <c:v>11.166</c:v>
                </c:pt>
                <c:pt idx="79">
                  <c:v>11.052</c:v>
                </c:pt>
                <c:pt idx="80">
                  <c:v>10.907999999999999</c:v>
                </c:pt>
                <c:pt idx="81">
                  <c:v>10.734</c:v>
                </c:pt>
                <c:pt idx="82">
                  <c:v>10.554</c:v>
                </c:pt>
                <c:pt idx="83">
                  <c:v>10.382</c:v>
                </c:pt>
                <c:pt idx="84">
                  <c:v>10.226000000000001</c:v>
                </c:pt>
                <c:pt idx="85">
                  <c:v>10.09</c:v>
                </c:pt>
                <c:pt idx="86">
                  <c:v>9.99</c:v>
                </c:pt>
                <c:pt idx="87">
                  <c:v>9.9139999999999997</c:v>
                </c:pt>
                <c:pt idx="88">
                  <c:v>9.8819999999999997</c:v>
                </c:pt>
                <c:pt idx="89">
                  <c:v>9.8759999999999994</c:v>
                </c:pt>
                <c:pt idx="90">
                  <c:v>9.8960000000000008</c:v>
                </c:pt>
                <c:pt idx="91">
                  <c:v>9.9320000000000004</c:v>
                </c:pt>
                <c:pt idx="92">
                  <c:v>9.9760000000000009</c:v>
                </c:pt>
                <c:pt idx="93">
                  <c:v>10.018000000000001</c:v>
                </c:pt>
                <c:pt idx="94">
                  <c:v>10.06</c:v>
                </c:pt>
                <c:pt idx="95">
                  <c:v>10.092000000000001</c:v>
                </c:pt>
                <c:pt idx="96">
                  <c:v>10.118</c:v>
                </c:pt>
                <c:pt idx="97">
                  <c:v>10.148</c:v>
                </c:pt>
                <c:pt idx="98">
                  <c:v>10.164</c:v>
                </c:pt>
                <c:pt idx="99">
                  <c:v>10.18</c:v>
                </c:pt>
                <c:pt idx="100">
                  <c:v>10.18</c:v>
                </c:pt>
              </c:numCache>
            </c:numRef>
          </c:val>
        </c:ser>
        <c:ser>
          <c:idx val="6"/>
          <c:order val="6"/>
          <c:spPr>
            <a:noFill/>
            <a:ln w="12700">
              <a:solidFill>
                <a:srgbClr val="000000"/>
              </a:solidFill>
              <a:prstDash val="solid"/>
            </a:ln>
          </c:spPr>
          <c:val>
            <c:numRef>
              <c:f>Sheet1!$CA$1013:$CA$1113</c:f>
              <c:numCache>
                <c:formatCode>General</c:formatCode>
                <c:ptCount val="101"/>
                <c:pt idx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-10000000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10000000</c:v>
                </c:pt>
                <c:pt idx="50">
                  <c:v>10000000</c:v>
                </c:pt>
                <c:pt idx="51">
                  <c:v>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-10000000</c:v>
                </c:pt>
                <c:pt idx="58">
                  <c:v>-10000000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634816"/>
        <c:axId val="119147328"/>
      </c:areaChart>
      <c:lineChart>
        <c:grouping val="standard"/>
        <c:varyColors val="0"/>
        <c:ser>
          <c:idx val="2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Sheet1!$E$1013:$E$1113</c:f>
              <c:numCache>
                <c:formatCode>General</c:formatCode>
                <c:ptCount val="101"/>
                <c:pt idx="0">
                  <c:v>8.499250054359436</c:v>
                </c:pt>
                <c:pt idx="1">
                  <c:v>8.3734190464019775</c:v>
                </c:pt>
                <c:pt idx="2">
                  <c:v>8.2319289445877075</c:v>
                </c:pt>
                <c:pt idx="3">
                  <c:v>8.0740227699279785</c:v>
                </c:pt>
                <c:pt idx="4">
                  <c:v>7.9014922380447388</c:v>
                </c:pt>
                <c:pt idx="5">
                  <c:v>7.7172398567199707</c:v>
                </c:pt>
                <c:pt idx="6">
                  <c:v>7.5286892652511597</c:v>
                </c:pt>
                <c:pt idx="7">
                  <c:v>7.347565770149231</c:v>
                </c:pt>
                <c:pt idx="8">
                  <c:v>7.1877297163009644</c:v>
                </c:pt>
                <c:pt idx="9">
                  <c:v>7.0628410577774048</c:v>
                </c:pt>
                <c:pt idx="10">
                  <c:v>6.9828989505767822</c:v>
                </c:pt>
                <c:pt idx="11">
                  <c:v>6.952972412109375</c:v>
                </c:pt>
                <c:pt idx="12">
                  <c:v>6.9722954034805298</c:v>
                </c:pt>
                <c:pt idx="13">
                  <c:v>7.0350022315979004</c:v>
                </c:pt>
                <c:pt idx="14">
                  <c:v>7.1326638460159302</c:v>
                </c:pt>
                <c:pt idx="15">
                  <c:v>7.2559241056442261</c:v>
                </c:pt>
                <c:pt idx="16">
                  <c:v>7.3950529098510742</c:v>
                </c:pt>
                <c:pt idx="17">
                  <c:v>7.5400961637496948</c:v>
                </c:pt>
                <c:pt idx="18">
                  <c:v>7.6833409070968628</c:v>
                </c:pt>
                <c:pt idx="19">
                  <c:v>7.8165658712387085</c:v>
                </c:pt>
                <c:pt idx="20">
                  <c:v>7.9314972162246704</c:v>
                </c:pt>
                <c:pt idx="21">
                  <c:v>8.0218559503555298</c:v>
                </c:pt>
                <c:pt idx="22">
                  <c:v>8.0832499265670776</c:v>
                </c:pt>
                <c:pt idx="23">
                  <c:v>8.1136966943740845</c:v>
                </c:pt>
                <c:pt idx="24">
                  <c:v>8.114295482635498</c:v>
                </c:pt>
                <c:pt idx="25">
                  <c:v>8.0871312618255615</c:v>
                </c:pt>
                <c:pt idx="26">
                  <c:v>8.0341159105300903</c:v>
                </c:pt>
                <c:pt idx="27">
                  <c:v>7.9589089155197144</c:v>
                </c:pt>
                <c:pt idx="28">
                  <c:v>7.866729736328125</c:v>
                </c:pt>
                <c:pt idx="29">
                  <c:v>7.763156533241272</c:v>
                </c:pt>
                <c:pt idx="30">
                  <c:v>7.6559468507766724</c:v>
                </c:pt>
                <c:pt idx="31">
                  <c:v>7.5538028478622437</c:v>
                </c:pt>
                <c:pt idx="32">
                  <c:v>7.4655228853225708</c:v>
                </c:pt>
                <c:pt idx="33">
                  <c:v>7.3983334302902222</c:v>
                </c:pt>
                <c:pt idx="34">
                  <c:v>7.3589291572570801</c:v>
                </c:pt>
                <c:pt idx="35">
                  <c:v>7.3521842956542969</c:v>
                </c:pt>
                <c:pt idx="36">
                  <c:v>7.3810907602310181</c:v>
                </c:pt>
                <c:pt idx="37">
                  <c:v>7.4468913078308105</c:v>
                </c:pt>
                <c:pt idx="38">
                  <c:v>7.5467778444290161</c:v>
                </c:pt>
                <c:pt idx="39">
                  <c:v>7.674757719039917</c:v>
                </c:pt>
                <c:pt idx="40">
                  <c:v>7.8216894865036011</c:v>
                </c:pt>
                <c:pt idx="41">
                  <c:v>7.9772776365280151</c:v>
                </c:pt>
                <c:pt idx="42">
                  <c:v>8.1298332214355469</c:v>
                </c:pt>
                <c:pt idx="43">
                  <c:v>8.2694997787475586</c:v>
                </c:pt>
                <c:pt idx="44">
                  <c:v>8.3878337144851685</c:v>
                </c:pt>
                <c:pt idx="45">
                  <c:v>8.4797275066375732</c:v>
                </c:pt>
                <c:pt idx="46">
                  <c:v>8.5420858860015869</c:v>
                </c:pt>
                <c:pt idx="47">
                  <c:v>8.5741941928863525</c:v>
                </c:pt>
                <c:pt idx="48">
                  <c:v>8.5754618644714355</c:v>
                </c:pt>
                <c:pt idx="49">
                  <c:v>8.5467984676361084</c:v>
                </c:pt>
                <c:pt idx="50">
                  <c:v>8.4894824028015137</c:v>
                </c:pt>
                <c:pt idx="51">
                  <c:v>8.4047272205352783</c:v>
                </c:pt>
                <c:pt idx="52">
                  <c:v>8.2935049533843994</c:v>
                </c:pt>
                <c:pt idx="53">
                  <c:v>8.1559015512466431</c:v>
                </c:pt>
                <c:pt idx="54">
                  <c:v>7.9928182363510132</c:v>
                </c:pt>
                <c:pt idx="55">
                  <c:v>7.8071669340133667</c:v>
                </c:pt>
                <c:pt idx="56">
                  <c:v>7.6030982732772827</c:v>
                </c:pt>
                <c:pt idx="57">
                  <c:v>7.3886967897415161</c:v>
                </c:pt>
                <c:pt idx="58">
                  <c:v>7.1746037006378174</c:v>
                </c:pt>
                <c:pt idx="59">
                  <c:v>6.9720302820205688</c:v>
                </c:pt>
                <c:pt idx="60">
                  <c:v>6.7904924154281616</c:v>
                </c:pt>
                <c:pt idx="61">
                  <c:v>6.6360151767730713</c:v>
                </c:pt>
                <c:pt idx="62">
                  <c:v>6.5118663311004639</c:v>
                </c:pt>
                <c:pt idx="63">
                  <c:v>6.418204665184021</c:v>
                </c:pt>
                <c:pt idx="64">
                  <c:v>6.3543004989624023</c:v>
                </c:pt>
                <c:pt idx="65">
                  <c:v>6.317954421043396</c:v>
                </c:pt>
                <c:pt idx="66">
                  <c:v>6.3073333501815796</c:v>
                </c:pt>
                <c:pt idx="67">
                  <c:v>6.3187044858932495</c:v>
                </c:pt>
                <c:pt idx="68">
                  <c:v>6.3474798202514648</c:v>
                </c:pt>
                <c:pt idx="69">
                  <c:v>6.3894393444061279</c:v>
                </c:pt>
                <c:pt idx="70">
                  <c:v>6.4403886795043945</c:v>
                </c:pt>
                <c:pt idx="71">
                  <c:v>6.496216893196106</c:v>
                </c:pt>
                <c:pt idx="72">
                  <c:v>6.5533636808395386</c:v>
                </c:pt>
                <c:pt idx="73">
                  <c:v>6.6098813414573669</c:v>
                </c:pt>
                <c:pt idx="74">
                  <c:v>6.6655378341674805</c:v>
                </c:pt>
                <c:pt idx="75">
                  <c:v>6.7197651267051697</c:v>
                </c:pt>
                <c:pt idx="76">
                  <c:v>6.7729367017745972</c:v>
                </c:pt>
                <c:pt idx="77">
                  <c:v>6.8241665363311768</c:v>
                </c:pt>
                <c:pt idx="78">
                  <c:v>6.8737272620201111</c:v>
                </c:pt>
                <c:pt idx="79">
                  <c:v>6.9245403409004211</c:v>
                </c:pt>
                <c:pt idx="80">
                  <c:v>6.9792929291725159</c:v>
                </c:pt>
                <c:pt idx="81">
                  <c:v>7.0403410196304321</c:v>
                </c:pt>
                <c:pt idx="82">
                  <c:v>7.1083054542541504</c:v>
                </c:pt>
                <c:pt idx="83">
                  <c:v>7.1834217309951782</c:v>
                </c:pt>
                <c:pt idx="84">
                  <c:v>7.2652121782302856</c:v>
                </c:pt>
                <c:pt idx="85">
                  <c:v>7.3510556221008301</c:v>
                </c:pt>
                <c:pt idx="86">
                  <c:v>7.4369796514511108</c:v>
                </c:pt>
                <c:pt idx="87">
                  <c:v>7.5195003747940063</c:v>
                </c:pt>
                <c:pt idx="88">
                  <c:v>7.5932224988937378</c:v>
                </c:pt>
                <c:pt idx="89">
                  <c:v>7.653462290763855</c:v>
                </c:pt>
                <c:pt idx="90">
                  <c:v>7.6959546804428101</c:v>
                </c:pt>
                <c:pt idx="91">
                  <c:v>7.7160506248474121</c:v>
                </c:pt>
                <c:pt idx="92">
                  <c:v>7.7096995115280151</c:v>
                </c:pt>
                <c:pt idx="93">
                  <c:v>7.6763030290603638</c:v>
                </c:pt>
                <c:pt idx="94">
                  <c:v>7.6172548532485962</c:v>
                </c:pt>
                <c:pt idx="95">
                  <c:v>7.5355124473571777</c:v>
                </c:pt>
                <c:pt idx="96">
                  <c:v>7.4344395399093628</c:v>
                </c:pt>
                <c:pt idx="97">
                  <c:v>7.3156136274337769</c:v>
                </c:pt>
                <c:pt idx="98">
                  <c:v>7.178979754447937</c:v>
                </c:pt>
                <c:pt idx="99">
                  <c:v>7.0269999504089355</c:v>
                </c:pt>
                <c:pt idx="100">
                  <c:v>7.0269999504089355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Sheet1!$E$407:$E$507</c:f>
              <c:numCache>
                <c:formatCode>General</c:formatCode>
                <c:ptCount val="101"/>
                <c:pt idx="0">
                  <c:v>9.0464998483657837</c:v>
                </c:pt>
                <c:pt idx="1">
                  <c:v>8.9394494295120239</c:v>
                </c:pt>
                <c:pt idx="2">
                  <c:v>8.81818687915802</c:v>
                </c:pt>
                <c:pt idx="3">
                  <c:v>8.6823256015777588</c:v>
                </c:pt>
                <c:pt idx="4">
                  <c:v>8.5332498550415039</c:v>
                </c:pt>
                <c:pt idx="5">
                  <c:v>8.3743759393692017</c:v>
                </c:pt>
                <c:pt idx="6">
                  <c:v>8.2146744728088379</c:v>
                </c:pt>
                <c:pt idx="7">
                  <c:v>8.0651187896728516</c:v>
                </c:pt>
                <c:pt idx="8">
                  <c:v>7.936199426651001</c:v>
                </c:pt>
                <c:pt idx="9">
                  <c:v>7.835113525390625</c:v>
                </c:pt>
                <c:pt idx="10">
                  <c:v>7.7647801637649536</c:v>
                </c:pt>
                <c:pt idx="11">
                  <c:v>7.7245275974273682</c:v>
                </c:pt>
                <c:pt idx="12">
                  <c:v>7.7111515998840332</c:v>
                </c:pt>
                <c:pt idx="13">
                  <c:v>7.7219266891479492</c:v>
                </c:pt>
                <c:pt idx="14">
                  <c:v>7.7517776489257813</c:v>
                </c:pt>
                <c:pt idx="15">
                  <c:v>7.7958865165710449</c:v>
                </c:pt>
                <c:pt idx="16">
                  <c:v>7.8498561382293701</c:v>
                </c:pt>
                <c:pt idx="17">
                  <c:v>7.9095858335494995</c:v>
                </c:pt>
                <c:pt idx="18">
                  <c:v>7.970568060874939</c:v>
                </c:pt>
                <c:pt idx="19">
                  <c:v>8.028017520904541</c:v>
                </c:pt>
                <c:pt idx="20">
                  <c:v>8.0777499675750732</c:v>
                </c:pt>
                <c:pt idx="21">
                  <c:v>8.1157121658325195</c:v>
                </c:pt>
                <c:pt idx="22">
                  <c:v>8.139305591583252</c:v>
                </c:pt>
                <c:pt idx="23">
                  <c:v>8.1489771604537964</c:v>
                </c:pt>
                <c:pt idx="24">
                  <c:v>8.1469773054122925</c:v>
                </c:pt>
                <c:pt idx="25">
                  <c:v>8.1360834836959839</c:v>
                </c:pt>
                <c:pt idx="26">
                  <c:v>8.1192423105239868</c:v>
                </c:pt>
                <c:pt idx="27">
                  <c:v>8.0998635292053223</c:v>
                </c:pt>
                <c:pt idx="28">
                  <c:v>8.0823308229446411</c:v>
                </c:pt>
                <c:pt idx="29">
                  <c:v>8.0719218254089355</c:v>
                </c:pt>
                <c:pt idx="30">
                  <c:v>8.0733333826065063</c:v>
                </c:pt>
                <c:pt idx="31">
                  <c:v>8.0909217596054077</c:v>
                </c:pt>
                <c:pt idx="32">
                  <c:v>8.1255759000778198</c:v>
                </c:pt>
                <c:pt idx="33">
                  <c:v>8.1768333911895752</c:v>
                </c:pt>
                <c:pt idx="34">
                  <c:v>8.2428737878799438</c:v>
                </c:pt>
                <c:pt idx="35">
                  <c:v>8.3191565275192261</c:v>
                </c:pt>
                <c:pt idx="36">
                  <c:v>8.4020227193832397</c:v>
                </c:pt>
                <c:pt idx="37">
                  <c:v>8.4883259534835815</c:v>
                </c:pt>
                <c:pt idx="38">
                  <c:v>8.5748838186264038</c:v>
                </c:pt>
                <c:pt idx="39">
                  <c:v>8.6569774150848389</c:v>
                </c:pt>
                <c:pt idx="40">
                  <c:v>8.7290806770324707</c:v>
                </c:pt>
                <c:pt idx="41">
                  <c:v>8.7847574949264526</c:v>
                </c:pt>
                <c:pt idx="42">
                  <c:v>8.8192805051803589</c:v>
                </c:pt>
                <c:pt idx="43">
                  <c:v>8.830626368522644</c:v>
                </c:pt>
                <c:pt idx="44">
                  <c:v>8.817833423614502</c:v>
                </c:pt>
                <c:pt idx="45">
                  <c:v>8.7824548482894897</c:v>
                </c:pt>
                <c:pt idx="46">
                  <c:v>8.7247651815414429</c:v>
                </c:pt>
                <c:pt idx="47">
                  <c:v>8.6453229188919067</c:v>
                </c:pt>
                <c:pt idx="48">
                  <c:v>8.5437424182891846</c:v>
                </c:pt>
                <c:pt idx="49">
                  <c:v>8.4218206405639648</c:v>
                </c:pt>
                <c:pt idx="50">
                  <c:v>8.2810757160186768</c:v>
                </c:pt>
                <c:pt idx="51">
                  <c:v>8.1223711967468262</c:v>
                </c:pt>
                <c:pt idx="52">
                  <c:v>7.9469974040985107</c:v>
                </c:pt>
                <c:pt idx="53">
                  <c:v>7.7579267024993896</c:v>
                </c:pt>
                <c:pt idx="54">
                  <c:v>7.5620452165603638</c:v>
                </c:pt>
                <c:pt idx="55">
                  <c:v>7.3706111907958984</c:v>
                </c:pt>
                <c:pt idx="56">
                  <c:v>7.1975455284118652</c:v>
                </c:pt>
                <c:pt idx="57">
                  <c:v>7.0577952861785889</c:v>
                </c:pt>
                <c:pt idx="58">
                  <c:v>6.9632397890090942</c:v>
                </c:pt>
                <c:pt idx="59">
                  <c:v>6.9212499856948853</c:v>
                </c:pt>
                <c:pt idx="60">
                  <c:v>6.932462215423584</c:v>
                </c:pt>
                <c:pt idx="61">
                  <c:v>6.9909342527389526</c:v>
                </c:pt>
                <c:pt idx="62">
                  <c:v>7.0865681171417236</c:v>
                </c:pt>
                <c:pt idx="63">
                  <c:v>7.209749698638916</c:v>
                </c:pt>
                <c:pt idx="64">
                  <c:v>7.3494948148727417</c:v>
                </c:pt>
                <c:pt idx="65">
                  <c:v>7.4959343671798706</c:v>
                </c:pt>
                <c:pt idx="66">
                  <c:v>7.6414165496826172</c:v>
                </c:pt>
                <c:pt idx="67">
                  <c:v>7.7794444561004639</c:v>
                </c:pt>
                <c:pt idx="68">
                  <c:v>7.904383659362793</c:v>
                </c:pt>
                <c:pt idx="69">
                  <c:v>8.0102576017379761</c:v>
                </c:pt>
                <c:pt idx="70">
                  <c:v>8.0910125970840454</c:v>
                </c:pt>
                <c:pt idx="71">
                  <c:v>8.1419520378112793</c:v>
                </c:pt>
                <c:pt idx="72">
                  <c:v>8.162068247795105</c:v>
                </c:pt>
                <c:pt idx="73">
                  <c:v>8.1513257026672363</c:v>
                </c:pt>
                <c:pt idx="74">
                  <c:v>8.1117954254150391</c:v>
                </c:pt>
                <c:pt idx="75">
                  <c:v>8.0457122325897217</c:v>
                </c:pt>
                <c:pt idx="76">
                  <c:v>7.9574140310287476</c:v>
                </c:pt>
                <c:pt idx="77">
                  <c:v>7.8523052930831909</c:v>
                </c:pt>
                <c:pt idx="78">
                  <c:v>7.7382502555847168</c:v>
                </c:pt>
                <c:pt idx="79">
                  <c:v>7.6242854595184326</c:v>
                </c:pt>
                <c:pt idx="80">
                  <c:v>7.5199571847915649</c:v>
                </c:pt>
                <c:pt idx="81">
                  <c:v>7.4354544878005981</c:v>
                </c:pt>
                <c:pt idx="82">
                  <c:v>7.378070592880249</c:v>
                </c:pt>
                <c:pt idx="83">
                  <c:v>7.3545024394989014</c:v>
                </c:pt>
                <c:pt idx="84">
                  <c:v>7.3690075874328613</c:v>
                </c:pt>
                <c:pt idx="85">
                  <c:v>7.4233105182647705</c:v>
                </c:pt>
                <c:pt idx="86">
                  <c:v>7.5156463384628296</c:v>
                </c:pt>
                <c:pt idx="87">
                  <c:v>7.6408559083938599</c:v>
                </c:pt>
                <c:pt idx="88">
                  <c:v>7.7888056039810181</c:v>
                </c:pt>
                <c:pt idx="89">
                  <c:v>7.9481439590454102</c:v>
                </c:pt>
                <c:pt idx="90">
                  <c:v>8.1065454483032227</c:v>
                </c:pt>
                <c:pt idx="91">
                  <c:v>8.2523558139801025</c:v>
                </c:pt>
                <c:pt idx="92">
                  <c:v>8.3767681121826172</c:v>
                </c:pt>
                <c:pt idx="93">
                  <c:v>8.4749319553375244</c:v>
                </c:pt>
                <c:pt idx="94">
                  <c:v>8.5446262359619141</c:v>
                </c:pt>
                <c:pt idx="95">
                  <c:v>8.5858509540557861</c:v>
                </c:pt>
                <c:pt idx="96">
                  <c:v>8.5977194309234619</c:v>
                </c:pt>
                <c:pt idx="97">
                  <c:v>8.5791895389556885</c:v>
                </c:pt>
                <c:pt idx="98">
                  <c:v>8.5310707092285156</c:v>
                </c:pt>
                <c:pt idx="99">
                  <c:v>8.4539999961853027</c:v>
                </c:pt>
                <c:pt idx="100">
                  <c:v>8.4539999961853027</c:v>
                </c:pt>
              </c:numCache>
            </c:numRef>
          </c:val>
          <c:smooth val="0"/>
        </c:ser>
        <c:ser>
          <c:idx val="0"/>
          <c:order val="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Sheet1!$B$3:$B$103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Sheet1!$C$3:$C$103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  <c:smooth val="0"/>
        </c:ser>
        <c:ser>
          <c:idx val="3"/>
          <c:order val="5"/>
          <c:spPr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none"/>
          </c:marker>
          <c:val>
            <c:numRef>
              <c:f>Sheet1!$BZ$407:$BZ$507</c:f>
              <c:numCache>
                <c:formatCode>General</c:formatCode>
                <c:ptCount val="101"/>
                <c:pt idx="0" formatCode="0">
                  <c:v>-10000000</c:v>
                </c:pt>
                <c:pt idx="1">
                  <c:v>-10000000</c:v>
                </c:pt>
                <c:pt idx="2">
                  <c:v>-10000000</c:v>
                </c:pt>
                <c:pt idx="3">
                  <c:v>-10000000</c:v>
                </c:pt>
                <c:pt idx="4">
                  <c:v>-10000000</c:v>
                </c:pt>
                <c:pt idx="5">
                  <c:v>-10000000</c:v>
                </c:pt>
                <c:pt idx="6">
                  <c:v>-10000000</c:v>
                </c:pt>
                <c:pt idx="7">
                  <c:v>-10000000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10000000</c:v>
                </c:pt>
                <c:pt idx="35">
                  <c:v>10000000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  <c:pt idx="40">
                  <c:v>10000000</c:v>
                </c:pt>
                <c:pt idx="41">
                  <c:v>10000000</c:v>
                </c:pt>
                <c:pt idx="42">
                  <c:v>10000000</c:v>
                </c:pt>
                <c:pt idx="43">
                  <c:v>10000000</c:v>
                </c:pt>
                <c:pt idx="44">
                  <c:v>10000000</c:v>
                </c:pt>
                <c:pt idx="45">
                  <c:v>10000000</c:v>
                </c:pt>
                <c:pt idx="46">
                  <c:v>10000000</c:v>
                </c:pt>
                <c:pt idx="47">
                  <c:v>10000000</c:v>
                </c:pt>
                <c:pt idx="48">
                  <c:v>10000000</c:v>
                </c:pt>
                <c:pt idx="49">
                  <c:v>-10000000</c:v>
                </c:pt>
                <c:pt idx="50">
                  <c:v>-10000000</c:v>
                </c:pt>
                <c:pt idx="51">
                  <c:v>-10000000</c:v>
                </c:pt>
                <c:pt idx="52">
                  <c:v>-10000000</c:v>
                </c:pt>
                <c:pt idx="53">
                  <c:v>-10000000</c:v>
                </c:pt>
                <c:pt idx="54">
                  <c:v>-10000000</c:v>
                </c:pt>
                <c:pt idx="55">
                  <c:v>-10000000</c:v>
                </c:pt>
                <c:pt idx="56">
                  <c:v>-10000000</c:v>
                </c:pt>
                <c:pt idx="57">
                  <c:v>10000000</c:v>
                </c:pt>
                <c:pt idx="58">
                  <c:v>10000000</c:v>
                </c:pt>
                <c:pt idx="59">
                  <c:v>10000000</c:v>
                </c:pt>
                <c:pt idx="60">
                  <c:v>10000000</c:v>
                </c:pt>
                <c:pt idx="61">
                  <c:v>10000000</c:v>
                </c:pt>
                <c:pt idx="62">
                  <c:v>10000000</c:v>
                </c:pt>
                <c:pt idx="63">
                  <c:v>10000000</c:v>
                </c:pt>
                <c:pt idx="64">
                  <c:v>10000000</c:v>
                </c:pt>
                <c:pt idx="65">
                  <c:v>10000000</c:v>
                </c:pt>
                <c:pt idx="66">
                  <c:v>10000000</c:v>
                </c:pt>
                <c:pt idx="67">
                  <c:v>10000000</c:v>
                </c:pt>
                <c:pt idx="68">
                  <c:v>10000000</c:v>
                </c:pt>
                <c:pt idx="69">
                  <c:v>10000000</c:v>
                </c:pt>
                <c:pt idx="70">
                  <c:v>10000000</c:v>
                </c:pt>
                <c:pt idx="71">
                  <c:v>10000000</c:v>
                </c:pt>
                <c:pt idx="72">
                  <c:v>10000000</c:v>
                </c:pt>
                <c:pt idx="73">
                  <c:v>10000000</c:v>
                </c:pt>
                <c:pt idx="74">
                  <c:v>10000000</c:v>
                </c:pt>
                <c:pt idx="75">
                  <c:v>10000000</c:v>
                </c:pt>
                <c:pt idx="76">
                  <c:v>10000000</c:v>
                </c:pt>
                <c:pt idx="77">
                  <c:v>10000000</c:v>
                </c:pt>
                <c:pt idx="78">
                  <c:v>10000000</c:v>
                </c:pt>
                <c:pt idx="79">
                  <c:v>10000000</c:v>
                </c:pt>
                <c:pt idx="80">
                  <c:v>10000000</c:v>
                </c:pt>
                <c:pt idx="81">
                  <c:v>10000000</c:v>
                </c:pt>
                <c:pt idx="82">
                  <c:v>10000000</c:v>
                </c:pt>
                <c:pt idx="83">
                  <c:v>10000000</c:v>
                </c:pt>
                <c:pt idx="84">
                  <c:v>10000000</c:v>
                </c:pt>
                <c:pt idx="85">
                  <c:v>10000000</c:v>
                </c:pt>
                <c:pt idx="86">
                  <c:v>10000000</c:v>
                </c:pt>
                <c:pt idx="87">
                  <c:v>10000000</c:v>
                </c:pt>
                <c:pt idx="88">
                  <c:v>10000000</c:v>
                </c:pt>
                <c:pt idx="89">
                  <c:v>10000000</c:v>
                </c:pt>
                <c:pt idx="90">
                  <c:v>10000000</c:v>
                </c:pt>
                <c:pt idx="91">
                  <c:v>10000000</c:v>
                </c:pt>
                <c:pt idx="92">
                  <c:v>10000000</c:v>
                </c:pt>
                <c:pt idx="93">
                  <c:v>10000000</c:v>
                </c:pt>
                <c:pt idx="94">
                  <c:v>10000000</c:v>
                </c:pt>
                <c:pt idx="95">
                  <c:v>10000000</c:v>
                </c:pt>
                <c:pt idx="96">
                  <c:v>10000000</c:v>
                </c:pt>
                <c:pt idx="97">
                  <c:v>10000000</c:v>
                </c:pt>
                <c:pt idx="98">
                  <c:v>10000000</c:v>
                </c:pt>
                <c:pt idx="99">
                  <c:v>10000000</c:v>
                </c:pt>
                <c:pt idx="100">
                  <c:v>10000000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634816"/>
        <c:axId val="119147328"/>
      </c:lineChart>
      <c:catAx>
        <c:axId val="21763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119147328"/>
        <c:crossesAt val="-60"/>
        <c:auto val="0"/>
        <c:lblAlgn val="ctr"/>
        <c:lblOffset val="100"/>
        <c:tickLblSkip val="20"/>
        <c:tickMarkSkip val="10"/>
        <c:noMultiLvlLbl val="0"/>
      </c:catAx>
      <c:valAx>
        <c:axId val="119147328"/>
        <c:scaling>
          <c:orientation val="minMax"/>
          <c:max val="30"/>
          <c:min val="-10"/>
        </c:scaling>
        <c:delete val="0"/>
        <c:axPos val="l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/>
                  <a:t>Pos-Ant</a:t>
                </a:r>
              </a:p>
            </c:rich>
          </c:tx>
          <c:layout>
            <c:manualLayout>
              <c:xMode val="edge"/>
              <c:yMode val="edge"/>
              <c:x val="4.7138047138047139E-2"/>
              <c:y val="0.599101936582251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17634816"/>
        <c:crosses val="autoZero"/>
        <c:crossBetween val="midCat"/>
        <c:majorUnit val="10"/>
        <c:minorUnit val="1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Normal1</c:v>
          </c:tx>
          <c:marker>
            <c:symbol val="none"/>
          </c:marker>
          <c:val>
            <c:numRef>
              <c:f>'1-2'!$D$1:$D$100</c:f>
              <c:numCache>
                <c:formatCode>General</c:formatCode>
                <c:ptCount val="100"/>
                <c:pt idx="0">
                  <c:v>0</c:v>
                </c:pt>
                <c:pt idx="1">
                  <c:v>-0.12989200000000001</c:v>
                </c:pt>
                <c:pt idx="2">
                  <c:v>-0.27916299999999999</c:v>
                </c:pt>
                <c:pt idx="3">
                  <c:v>-0.44881900000000002</c:v>
                </c:pt>
                <c:pt idx="4">
                  <c:v>-0.636988</c:v>
                </c:pt>
                <c:pt idx="5">
                  <c:v>-0.84020099999999998</c:v>
                </c:pt>
                <c:pt idx="6">
                  <c:v>-1.0499700000000001</c:v>
                </c:pt>
                <c:pt idx="7">
                  <c:v>-1.2531099999999999</c:v>
                </c:pt>
                <c:pt idx="8">
                  <c:v>-1.43411</c:v>
                </c:pt>
                <c:pt idx="9">
                  <c:v>-1.57778</c:v>
                </c:pt>
                <c:pt idx="10">
                  <c:v>-1.6729099999999999</c:v>
                </c:pt>
                <c:pt idx="11">
                  <c:v>-1.7136100000000001</c:v>
                </c:pt>
                <c:pt idx="12">
                  <c:v>-1.70017</c:v>
                </c:pt>
                <c:pt idx="13">
                  <c:v>-1.63846</c:v>
                </c:pt>
                <c:pt idx="14">
                  <c:v>-1.5371300000000001</c:v>
                </c:pt>
                <c:pt idx="15">
                  <c:v>-1.40598</c:v>
                </c:pt>
                <c:pt idx="16">
                  <c:v>-1.25553</c:v>
                </c:pt>
                <c:pt idx="17">
                  <c:v>-1.0966100000000001</c:v>
                </c:pt>
                <c:pt idx="18">
                  <c:v>-0.93765299999999996</c:v>
                </c:pt>
                <c:pt idx="19">
                  <c:v>-0.78747999999999996</c:v>
                </c:pt>
                <c:pt idx="20">
                  <c:v>-0.65464900000000004</c:v>
                </c:pt>
                <c:pt idx="21">
                  <c:v>-0.54562699999999997</c:v>
                </c:pt>
                <c:pt idx="22">
                  <c:v>-0.46507399999999999</c:v>
                </c:pt>
                <c:pt idx="23">
                  <c:v>-0.41541499999999998</c:v>
                </c:pt>
                <c:pt idx="24">
                  <c:v>-0.39605800000000002</c:v>
                </c:pt>
                <c:pt idx="25">
                  <c:v>-0.40545700000000001</c:v>
                </c:pt>
                <c:pt idx="26">
                  <c:v>-0.44218400000000002</c:v>
                </c:pt>
                <c:pt idx="27">
                  <c:v>-0.50295400000000001</c:v>
                </c:pt>
                <c:pt idx="28">
                  <c:v>-0.58276799999999995</c:v>
                </c:pt>
                <c:pt idx="29">
                  <c:v>-0.67606599999999994</c:v>
                </c:pt>
                <c:pt idx="30">
                  <c:v>-0.77493900000000004</c:v>
                </c:pt>
                <c:pt idx="31">
                  <c:v>-0.870479</c:v>
                </c:pt>
                <c:pt idx="32">
                  <c:v>-0.953677</c:v>
                </c:pt>
                <c:pt idx="33">
                  <c:v>-1.01711</c:v>
                </c:pt>
                <c:pt idx="34">
                  <c:v>-1.0541</c:v>
                </c:pt>
                <c:pt idx="35">
                  <c:v>-1.0597000000000001</c:v>
                </c:pt>
                <c:pt idx="36">
                  <c:v>-1.03105</c:v>
                </c:pt>
                <c:pt idx="37">
                  <c:v>-0.966978</c:v>
                </c:pt>
                <c:pt idx="38">
                  <c:v>-0.87029800000000002</c:v>
                </c:pt>
                <c:pt idx="39">
                  <c:v>-0.74685699999999999</c:v>
                </c:pt>
                <c:pt idx="40">
                  <c:v>-0.60559799999999997</c:v>
                </c:pt>
                <c:pt idx="41">
                  <c:v>-0.45652599999999999</c:v>
                </c:pt>
                <c:pt idx="42">
                  <c:v>-0.31102299999999999</c:v>
                </c:pt>
                <c:pt idx="43">
                  <c:v>-0.17860200000000001</c:v>
                </c:pt>
                <c:pt idx="44">
                  <c:v>-6.7332799999999998E-2</c:v>
                </c:pt>
                <c:pt idx="45">
                  <c:v>1.7944399999999999E-2</c:v>
                </c:pt>
                <c:pt idx="46">
                  <c:v>7.4419100000000002E-2</c:v>
                </c:pt>
                <c:pt idx="47">
                  <c:v>0.10170700000000001</c:v>
                </c:pt>
                <c:pt idx="48">
                  <c:v>9.9564399999999997E-2</c:v>
                </c:pt>
                <c:pt idx="49">
                  <c:v>6.9286200000000006E-2</c:v>
                </c:pt>
                <c:pt idx="50">
                  <c:v>1.25612E-2</c:v>
                </c:pt>
                <c:pt idx="51">
                  <c:v>-6.8890999999999994E-2</c:v>
                </c:pt>
                <c:pt idx="52">
                  <c:v>-0.17371400000000001</c:v>
                </c:pt>
                <c:pt idx="53">
                  <c:v>-0.30150500000000002</c:v>
                </c:pt>
                <c:pt idx="54">
                  <c:v>-0.45120399999999999</c:v>
                </c:pt>
                <c:pt idx="55">
                  <c:v>-0.620062</c:v>
                </c:pt>
                <c:pt idx="56">
                  <c:v>-0.80452999999999997</c:v>
                </c:pt>
                <c:pt idx="57">
                  <c:v>-0.99763599999999997</c:v>
                </c:pt>
                <c:pt idx="58">
                  <c:v>-1.1901999999999999</c:v>
                </c:pt>
                <c:pt idx="59">
                  <c:v>-1.37259</c:v>
                </c:pt>
                <c:pt idx="60">
                  <c:v>-1.5365599999999999</c:v>
                </c:pt>
                <c:pt idx="61">
                  <c:v>-1.6770400000000001</c:v>
                </c:pt>
                <c:pt idx="62">
                  <c:v>-1.79121</c:v>
                </c:pt>
                <c:pt idx="63">
                  <c:v>-1.87914</c:v>
                </c:pt>
                <c:pt idx="64">
                  <c:v>-1.94146</c:v>
                </c:pt>
                <c:pt idx="65">
                  <c:v>-1.9801599999999999</c:v>
                </c:pt>
                <c:pt idx="66">
                  <c:v>-1.9966900000000001</c:v>
                </c:pt>
                <c:pt idx="67">
                  <c:v>-1.99441</c:v>
                </c:pt>
                <c:pt idx="68">
                  <c:v>-1.9774099999999999</c:v>
                </c:pt>
                <c:pt idx="69">
                  <c:v>-1.9494400000000001</c:v>
                </c:pt>
                <c:pt idx="70">
                  <c:v>-1.9142399999999999</c:v>
                </c:pt>
                <c:pt idx="71">
                  <c:v>-1.8754999999999999</c:v>
                </c:pt>
                <c:pt idx="72">
                  <c:v>-1.83633</c:v>
                </c:pt>
                <c:pt idx="73">
                  <c:v>-1.79817</c:v>
                </c:pt>
                <c:pt idx="74">
                  <c:v>-1.7607600000000001</c:v>
                </c:pt>
                <c:pt idx="75">
                  <c:v>-1.72421</c:v>
                </c:pt>
                <c:pt idx="76">
                  <c:v>-1.6877</c:v>
                </c:pt>
                <c:pt idx="77">
                  <c:v>-1.6517999999999999</c:v>
                </c:pt>
                <c:pt idx="78">
                  <c:v>-1.6160000000000001</c:v>
                </c:pt>
                <c:pt idx="79">
                  <c:v>-1.57725</c:v>
                </c:pt>
                <c:pt idx="80">
                  <c:v>-1.53288</c:v>
                </c:pt>
                <c:pt idx="81">
                  <c:v>-1.48061</c:v>
                </c:pt>
                <c:pt idx="82">
                  <c:v>-1.4198200000000001</c:v>
                </c:pt>
                <c:pt idx="83">
                  <c:v>-1.3503700000000001</c:v>
                </c:pt>
                <c:pt idx="84">
                  <c:v>-1.27278</c:v>
                </c:pt>
                <c:pt idx="85">
                  <c:v>-1.18987</c:v>
                </c:pt>
                <c:pt idx="86">
                  <c:v>-1.1055299999999999</c:v>
                </c:pt>
                <c:pt idx="87">
                  <c:v>-1.02321</c:v>
                </c:pt>
                <c:pt idx="88">
                  <c:v>-0.94830700000000001</c:v>
                </c:pt>
                <c:pt idx="89">
                  <c:v>-0.88550499999999999</c:v>
                </c:pt>
                <c:pt idx="90">
                  <c:v>-0.83918899999999996</c:v>
                </c:pt>
                <c:pt idx="91">
                  <c:v>-0.81421699999999997</c:v>
                </c:pt>
                <c:pt idx="92">
                  <c:v>-0.81493000000000004</c:v>
                </c:pt>
                <c:pt idx="93">
                  <c:v>-0.84223000000000003</c:v>
                </c:pt>
                <c:pt idx="94">
                  <c:v>-0.89509000000000005</c:v>
                </c:pt>
                <c:pt idx="95">
                  <c:v>-0.970966</c:v>
                </c:pt>
                <c:pt idx="96">
                  <c:v>-1.0669200000000001</c:v>
                </c:pt>
                <c:pt idx="97">
                  <c:v>-1.1817899999999999</c:v>
                </c:pt>
                <c:pt idx="98">
                  <c:v>-1.3160400000000001</c:v>
                </c:pt>
                <c:pt idx="99">
                  <c:v>-1.4675499999999999</c:v>
                </c:pt>
              </c:numCache>
            </c:numRef>
          </c:val>
          <c:smooth val="0"/>
        </c:ser>
        <c:ser>
          <c:idx val="1"/>
          <c:order val="1"/>
          <c:tx>
            <c:v>Normal2</c:v>
          </c:tx>
          <c:marker>
            <c:symbol val="none"/>
          </c:marker>
          <c:val>
            <c:numRef>
              <c:f>'1-2'!$E$1:$E$100</c:f>
              <c:numCache>
                <c:formatCode>General</c:formatCode>
                <c:ptCount val="100"/>
                <c:pt idx="0">
                  <c:v>0</c:v>
                </c:pt>
                <c:pt idx="1">
                  <c:v>-0.102509</c:v>
                </c:pt>
                <c:pt idx="2">
                  <c:v>-0.20952100000000001</c:v>
                </c:pt>
                <c:pt idx="3">
                  <c:v>-0.32469399999999998</c:v>
                </c:pt>
                <c:pt idx="4">
                  <c:v>-0.45632299999999998</c:v>
                </c:pt>
                <c:pt idx="5">
                  <c:v>-0.61523799999999995</c:v>
                </c:pt>
                <c:pt idx="6">
                  <c:v>-0.81073200000000001</c:v>
                </c:pt>
                <c:pt idx="7">
                  <c:v>-1.0458799999999999</c:v>
                </c:pt>
                <c:pt idx="8">
                  <c:v>-1.31606</c:v>
                </c:pt>
                <c:pt idx="9">
                  <c:v>-1.6086100000000001</c:v>
                </c:pt>
                <c:pt idx="10">
                  <c:v>-1.9056299999999999</c:v>
                </c:pt>
                <c:pt idx="11">
                  <c:v>-2.1865100000000002</c:v>
                </c:pt>
                <c:pt idx="12">
                  <c:v>-2.4295100000000001</c:v>
                </c:pt>
                <c:pt idx="13">
                  <c:v>-2.6147999999999998</c:v>
                </c:pt>
                <c:pt idx="14">
                  <c:v>-2.7269800000000002</c:v>
                </c:pt>
                <c:pt idx="15">
                  <c:v>-2.7543799999999998</c:v>
                </c:pt>
                <c:pt idx="16">
                  <c:v>-2.69652</c:v>
                </c:pt>
                <c:pt idx="17">
                  <c:v>-2.5586600000000002</c:v>
                </c:pt>
                <c:pt idx="18">
                  <c:v>-2.35223</c:v>
                </c:pt>
                <c:pt idx="19">
                  <c:v>-2.09545</c:v>
                </c:pt>
                <c:pt idx="20">
                  <c:v>-1.8082</c:v>
                </c:pt>
                <c:pt idx="21">
                  <c:v>-1.5125900000000001</c:v>
                </c:pt>
                <c:pt idx="22">
                  <c:v>-1.2273400000000001</c:v>
                </c:pt>
                <c:pt idx="23">
                  <c:v>-0.96720399999999995</c:v>
                </c:pt>
                <c:pt idx="24">
                  <c:v>-0.74049100000000001</c:v>
                </c:pt>
                <c:pt idx="25">
                  <c:v>-0.55121100000000001</c:v>
                </c:pt>
                <c:pt idx="26">
                  <c:v>-0.39816200000000002</c:v>
                </c:pt>
                <c:pt idx="27">
                  <c:v>-0.27781600000000001</c:v>
                </c:pt>
                <c:pt idx="28">
                  <c:v>-0.183972</c:v>
                </c:pt>
                <c:pt idx="29">
                  <c:v>-0.111105</c:v>
                </c:pt>
                <c:pt idx="30">
                  <c:v>-5.03896E-2</c:v>
                </c:pt>
                <c:pt idx="31">
                  <c:v>8.0757199999999998E-3</c:v>
                </c:pt>
                <c:pt idx="32">
                  <c:v>7.3358300000000001E-2</c:v>
                </c:pt>
                <c:pt idx="33">
                  <c:v>0.15143400000000001</c:v>
                </c:pt>
                <c:pt idx="34">
                  <c:v>0.24512200000000001</c:v>
                </c:pt>
                <c:pt idx="35">
                  <c:v>0.35139399999999998</c:v>
                </c:pt>
                <c:pt idx="36">
                  <c:v>0.46565499999999999</c:v>
                </c:pt>
                <c:pt idx="37">
                  <c:v>0.58104199999999995</c:v>
                </c:pt>
                <c:pt idx="38">
                  <c:v>0.69043200000000005</c:v>
                </c:pt>
                <c:pt idx="39">
                  <c:v>0.78762200000000004</c:v>
                </c:pt>
                <c:pt idx="40">
                  <c:v>0.86596700000000004</c:v>
                </c:pt>
                <c:pt idx="41">
                  <c:v>0.92224499999999998</c:v>
                </c:pt>
                <c:pt idx="42">
                  <c:v>0.95361600000000002</c:v>
                </c:pt>
                <c:pt idx="43">
                  <c:v>0.95929600000000004</c:v>
                </c:pt>
                <c:pt idx="44">
                  <c:v>0.94184900000000005</c:v>
                </c:pt>
                <c:pt idx="45">
                  <c:v>0.90501100000000001</c:v>
                </c:pt>
                <c:pt idx="46">
                  <c:v>0.85411499999999996</c:v>
                </c:pt>
                <c:pt idx="47">
                  <c:v>0.79386299999999999</c:v>
                </c:pt>
                <c:pt idx="48">
                  <c:v>0.72961100000000001</c:v>
                </c:pt>
                <c:pt idx="49">
                  <c:v>0.665385</c:v>
                </c:pt>
                <c:pt idx="50">
                  <c:v>0.60433999999999999</c:v>
                </c:pt>
                <c:pt idx="51">
                  <c:v>0.54751399999999995</c:v>
                </c:pt>
                <c:pt idx="52">
                  <c:v>0.49376700000000001</c:v>
                </c:pt>
                <c:pt idx="53">
                  <c:v>0.439614</c:v>
                </c:pt>
                <c:pt idx="54">
                  <c:v>0.37690099999999999</c:v>
                </c:pt>
                <c:pt idx="55">
                  <c:v>0.29413800000000001</c:v>
                </c:pt>
                <c:pt idx="56">
                  <c:v>0.179484</c:v>
                </c:pt>
                <c:pt idx="57">
                  <c:v>2.2817299999999999E-2</c:v>
                </c:pt>
                <c:pt idx="58">
                  <c:v>-0.178531</c:v>
                </c:pt>
                <c:pt idx="59">
                  <c:v>-0.41944900000000002</c:v>
                </c:pt>
                <c:pt idx="60">
                  <c:v>-0.690778</c:v>
                </c:pt>
                <c:pt idx="61">
                  <c:v>-0.97851900000000003</c:v>
                </c:pt>
                <c:pt idx="62">
                  <c:v>-1.26847</c:v>
                </c:pt>
                <c:pt idx="63">
                  <c:v>-1.5467</c:v>
                </c:pt>
                <c:pt idx="64">
                  <c:v>-1.80074</c:v>
                </c:pt>
                <c:pt idx="65">
                  <c:v>-2.0198399999999999</c:v>
                </c:pt>
                <c:pt idx="66">
                  <c:v>-2.1961599999999999</c:v>
                </c:pt>
                <c:pt idx="67">
                  <c:v>-2.3227600000000002</c:v>
                </c:pt>
                <c:pt idx="68">
                  <c:v>-2.3978899999999999</c:v>
                </c:pt>
                <c:pt idx="69">
                  <c:v>-2.42014</c:v>
                </c:pt>
                <c:pt idx="70">
                  <c:v>-2.3926099999999999</c:v>
                </c:pt>
                <c:pt idx="71">
                  <c:v>-2.3225600000000002</c:v>
                </c:pt>
                <c:pt idx="72">
                  <c:v>-2.22017</c:v>
                </c:pt>
                <c:pt idx="73">
                  <c:v>-2.09795</c:v>
                </c:pt>
                <c:pt idx="74">
                  <c:v>-1.9657100000000001</c:v>
                </c:pt>
                <c:pt idx="75">
                  <c:v>-1.83371</c:v>
                </c:pt>
                <c:pt idx="76">
                  <c:v>-1.7087399999999999</c:v>
                </c:pt>
                <c:pt idx="77">
                  <c:v>-1.59317</c:v>
                </c:pt>
                <c:pt idx="78">
                  <c:v>-1.48604</c:v>
                </c:pt>
                <c:pt idx="79">
                  <c:v>-1.38354</c:v>
                </c:pt>
                <c:pt idx="80">
                  <c:v>-1.28034</c:v>
                </c:pt>
                <c:pt idx="81">
                  <c:v>-1.1718999999999999</c:v>
                </c:pt>
                <c:pt idx="82">
                  <c:v>-1.0548500000000001</c:v>
                </c:pt>
                <c:pt idx="83">
                  <c:v>-0.92448799999999998</c:v>
                </c:pt>
                <c:pt idx="84">
                  <c:v>-0.77881199999999995</c:v>
                </c:pt>
                <c:pt idx="85">
                  <c:v>-0.61799800000000005</c:v>
                </c:pt>
                <c:pt idx="86">
                  <c:v>-0.443693</c:v>
                </c:pt>
                <c:pt idx="87">
                  <c:v>-0.26028499999999999</c:v>
                </c:pt>
                <c:pt idx="88">
                  <c:v>-7.2246199999999997E-2</c:v>
                </c:pt>
                <c:pt idx="89">
                  <c:v>0.113593</c:v>
                </c:pt>
                <c:pt idx="90">
                  <c:v>0.28886299999999998</c:v>
                </c:pt>
                <c:pt idx="91">
                  <c:v>0.44477899999999998</c:v>
                </c:pt>
                <c:pt idx="92">
                  <c:v>0.57481700000000002</c:v>
                </c:pt>
                <c:pt idx="93">
                  <c:v>0.67422599999999999</c:v>
                </c:pt>
                <c:pt idx="94">
                  <c:v>0.73974099999999998</c:v>
                </c:pt>
                <c:pt idx="95">
                  <c:v>0.77015800000000001</c:v>
                </c:pt>
                <c:pt idx="96">
                  <c:v>0.76574799999999998</c:v>
                </c:pt>
                <c:pt idx="97">
                  <c:v>0.72826000000000002</c:v>
                </c:pt>
                <c:pt idx="98">
                  <c:v>0.65918900000000002</c:v>
                </c:pt>
                <c:pt idx="99">
                  <c:v>0.56052299999999999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355456"/>
        <c:axId val="146932288"/>
      </c:lineChart>
      <c:catAx>
        <c:axId val="23035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6932288"/>
        <c:crosses val="autoZero"/>
        <c:auto val="1"/>
        <c:lblAlgn val="ctr"/>
        <c:lblOffset val="100"/>
        <c:noMultiLvlLbl val="0"/>
      </c:catAx>
      <c:valAx>
        <c:axId val="14693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35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849C1-8B87-45F8-9B7C-5DEBBBA861B5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B8CA5-4927-4198-B331-78E2D7AA79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84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B8CA5-4927-4198-B331-78E2D7AA79A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01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B8CA5-4927-4198-B331-78E2D7AA79A4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7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B8CA5-4927-4198-B331-78E2D7AA79A4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73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B8CA5-4927-4198-B331-78E2D7AA79A4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7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97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80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29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40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07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9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99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5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80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35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1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141A-172F-4F82-8AB8-E19AF9A58170}" type="datetimeFigureOut">
              <a:rPr lang="ko-KR" altLang="en-US" smtClean="0"/>
              <a:t>2011-12-07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C6CD-1006-495F-95FC-2BD52CFD65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73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진행상</a:t>
            </a:r>
            <a:r>
              <a:rPr lang="ko-KR" altLang="en-US" dirty="0"/>
              <a:t>황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박노열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96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Projection angle -&gt; Euler angle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1619672" y="24928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971600" y="3573016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5816" y="33883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(coronal)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5596" y="21235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 (sagittal)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2721" y="4574219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Z (transverse)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1619672" y="3032956"/>
            <a:ext cx="1152128" cy="540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1403648" y="3573016"/>
            <a:ext cx="216024" cy="8640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 flipV="1">
            <a:off x="1403648" y="2636912"/>
            <a:ext cx="216024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원호 17"/>
          <p:cNvSpPr/>
          <p:nvPr/>
        </p:nvSpPr>
        <p:spPr>
          <a:xfrm>
            <a:off x="1835696" y="3417917"/>
            <a:ext cx="216024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원호 18"/>
          <p:cNvSpPr/>
          <p:nvPr/>
        </p:nvSpPr>
        <p:spPr>
          <a:xfrm rot="16603926">
            <a:off x="1516353" y="3043774"/>
            <a:ext cx="172057" cy="1579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원호 19"/>
          <p:cNvSpPr/>
          <p:nvPr/>
        </p:nvSpPr>
        <p:spPr>
          <a:xfrm rot="10414755">
            <a:off x="1302448" y="3849965"/>
            <a:ext cx="324036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087724" y="324837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α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66857" y="263691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24101" y="408872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γ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2821578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(a,b,0)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9247" y="2492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(0,e,f)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85481" y="420488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(g,0,i)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직사각형 48"/>
              <p:cNvSpPr/>
              <p:nvPr/>
            </p:nvSpPr>
            <p:spPr>
              <a:xfrm>
                <a:off x="4887114" y="2183773"/>
                <a:ext cx="119218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 smtClean="0">
                              <a:latin typeface="Cambria Math"/>
                            </a:rPr>
                            <m:t>α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9" name="직사각형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2183773"/>
                <a:ext cx="1192185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직사각형 49"/>
              <p:cNvSpPr/>
              <p:nvPr/>
            </p:nvSpPr>
            <p:spPr>
              <a:xfrm>
                <a:off x="4887114" y="2780928"/>
                <a:ext cx="1186863" cy="618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/>
                            </a:rPr>
                            <m:t>β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0" name="직사각형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2780928"/>
                <a:ext cx="1186863" cy="618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직사각형 50"/>
              <p:cNvSpPr/>
              <p:nvPr/>
            </p:nvSpPr>
            <p:spPr>
              <a:xfrm>
                <a:off x="4887114" y="3417811"/>
                <a:ext cx="1187312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/>
                            </a:rPr>
                            <m:t>γ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1" name="직사각형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3417811"/>
                <a:ext cx="1187312" cy="5666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599892" y="4724710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d g</a:t>
            </a:r>
            <a:endParaRPr lang="ko-KR" altLang="en-US" dirty="0"/>
          </a:p>
        </p:txBody>
      </p:sp>
      <p:sp>
        <p:nvSpPr>
          <p:cNvPr id="43" name="양쪽 대괄호 42"/>
          <p:cNvSpPr/>
          <p:nvPr/>
        </p:nvSpPr>
        <p:spPr>
          <a:xfrm>
            <a:off x="3599891" y="4704569"/>
            <a:ext cx="793794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599892" y="5151774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 e h</a:t>
            </a:r>
            <a:endParaRPr lang="ko-KR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599891" y="5560917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  f  i</a:t>
            </a:r>
            <a:endParaRPr lang="ko-KR" altLang="en-US" dirty="0"/>
          </a:p>
        </p:txBody>
      </p:sp>
      <p:sp>
        <p:nvSpPr>
          <p:cNvPr id="52" name="양쪽 대괄호 51"/>
          <p:cNvSpPr/>
          <p:nvPr/>
        </p:nvSpPr>
        <p:spPr>
          <a:xfrm>
            <a:off x="2446912" y="4696408"/>
            <a:ext cx="810090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2446911" y="5143613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Y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’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275856" y="51439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46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Projection angle -&gt; Euler angle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1619672" y="24928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971600" y="3573016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5816" y="33883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(coronal)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5596" y="21235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 (sagittal)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2721" y="4574219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Z (transverse)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1619672" y="3032956"/>
            <a:ext cx="1152128" cy="540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1403648" y="3573016"/>
            <a:ext cx="216024" cy="8640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 flipV="1">
            <a:off x="1403648" y="2636912"/>
            <a:ext cx="216024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원호 17"/>
          <p:cNvSpPr/>
          <p:nvPr/>
        </p:nvSpPr>
        <p:spPr>
          <a:xfrm>
            <a:off x="1835696" y="3417917"/>
            <a:ext cx="216024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원호 18"/>
          <p:cNvSpPr/>
          <p:nvPr/>
        </p:nvSpPr>
        <p:spPr>
          <a:xfrm rot="16603926">
            <a:off x="1516353" y="3043774"/>
            <a:ext cx="172057" cy="1579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원호 19"/>
          <p:cNvSpPr/>
          <p:nvPr/>
        </p:nvSpPr>
        <p:spPr>
          <a:xfrm rot="10414755">
            <a:off x="1302448" y="3849965"/>
            <a:ext cx="324036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087724" y="324837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α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66857" y="263691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24101" y="408872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γ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2821578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(a,b,0)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9247" y="2492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(0,e,f)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85481" y="420488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(g,0,i)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99892" y="4724710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d g</a:t>
            </a:r>
            <a:endParaRPr lang="ko-KR" altLang="en-US" dirty="0"/>
          </a:p>
        </p:txBody>
      </p:sp>
      <p:sp>
        <p:nvSpPr>
          <p:cNvPr id="33" name="양쪽 대괄호 32"/>
          <p:cNvSpPr/>
          <p:nvPr/>
        </p:nvSpPr>
        <p:spPr>
          <a:xfrm>
            <a:off x="3599891" y="4704569"/>
            <a:ext cx="793794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599892" y="5151774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 e h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99891" y="5560917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  f  i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32040" y="463064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baseline="-25000" dirty="0" smtClean="0"/>
              <a:t>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-c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smtClean="0"/>
              <a:t>    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+c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endParaRPr lang="ko-KR" altLang="en-US" dirty="0"/>
          </a:p>
        </p:txBody>
      </p:sp>
      <p:sp>
        <p:nvSpPr>
          <p:cNvPr id="41" name="양쪽 대괄호 40"/>
          <p:cNvSpPr/>
          <p:nvPr/>
        </p:nvSpPr>
        <p:spPr>
          <a:xfrm>
            <a:off x="4887114" y="4723600"/>
            <a:ext cx="3285285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4932040" y="506269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baseline="-25000" dirty="0" smtClean="0"/>
              <a:t>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+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smtClean="0"/>
              <a:t>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-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550403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baseline="-25000" dirty="0" smtClean="0"/>
              <a:t>        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smtClean="0"/>
              <a:t>      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499993" y="51347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직사각형 48"/>
              <p:cNvSpPr/>
              <p:nvPr/>
            </p:nvSpPr>
            <p:spPr>
              <a:xfrm>
                <a:off x="4887114" y="2183773"/>
                <a:ext cx="119218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 smtClean="0">
                              <a:latin typeface="Cambria Math"/>
                            </a:rPr>
                            <m:t>α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9" name="직사각형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2183773"/>
                <a:ext cx="1192185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직사각형 49"/>
              <p:cNvSpPr/>
              <p:nvPr/>
            </p:nvSpPr>
            <p:spPr>
              <a:xfrm>
                <a:off x="4887114" y="2780928"/>
                <a:ext cx="1186863" cy="618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/>
                            </a:rPr>
                            <m:t>β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0" name="직사각형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2780928"/>
                <a:ext cx="1186863" cy="618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직사각형 50"/>
              <p:cNvSpPr/>
              <p:nvPr/>
            </p:nvSpPr>
            <p:spPr>
              <a:xfrm>
                <a:off x="4887114" y="3417811"/>
                <a:ext cx="1187312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altLang="ko-KR" i="1">
                              <a:latin typeface="Cambria Math"/>
                            </a:rPr>
                            <m:t>γ</m:t>
                          </m:r>
                        </m:e>
                      </m:func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1" name="직사각형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14" y="3417811"/>
                <a:ext cx="1187312" cy="5666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양쪽 대괄호 52"/>
          <p:cNvSpPr/>
          <p:nvPr/>
        </p:nvSpPr>
        <p:spPr>
          <a:xfrm>
            <a:off x="2446912" y="4696408"/>
            <a:ext cx="810090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2446911" y="5143613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Y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’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275856" y="51439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25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Projection angle -&gt; Euler angle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altLang="ko-KR" i="1" smtClean="0">
                            <a:latin typeface="Cambria Math"/>
                          </a:rPr>
                          <m:t>α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𝑧</m:t>
                        </m:r>
                      </m:e>
                    </m:func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/>
                          </a:rPr>
                          <m:t>β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𝑧</m:t>
                            </m:r>
                          </m:e>
                        </m:func>
                        <m:r>
                          <a:rPr lang="en-US" altLang="ko-KR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𝑧</m:t>
                            </m:r>
                          </m:e>
                        </m:func>
                      </m:den>
                    </m:f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/>
                          </a:rPr>
                          <m:t>γ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𝑧</m:t>
                            </m:r>
                          </m:e>
                        </m:func>
                        <m:r>
                          <a:rPr lang="en-US" altLang="ko-KR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𝑧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den>
                    </m:f>
                  </m:oMath>
                </a14:m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5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Projection angle -&gt; Euler angle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𝑧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altLang="ko-KR" i="1" smtClean="0">
                        <a:latin typeface="Cambria Math"/>
                      </a:rPr>
                      <m:t>α</m:t>
                    </m:r>
                  </m:oMath>
                </a14:m>
                <a:r>
                  <a:rPr lang="en-US" altLang="ko-KR" dirty="0" smtClean="0"/>
                  <a:t> </a:t>
                </a:r>
                <a:endParaRPr lang="en-US" altLang="ko-KR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/>
                      </a:rPr>
                      <m:t>y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</a:rPr>
                      <m:t>arctan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γ</m:t>
                            </m:r>
                          </m:e>
                        </m:func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β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β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γ</m:t>
                            </m:r>
                          </m:e>
                        </m:func>
                        <m:r>
                          <a:rPr lang="en-US" altLang="ko-KR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</m:den>
                    </m:f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/>
                      </a:rPr>
                      <m:t>x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</a:rPr>
                      <m:t>arctan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γ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/>
                              </a:rPr>
                              <m:t>α</m:t>
                            </m:r>
                          </m:e>
                        </m:func>
                      </m:den>
                    </m:f>
                  </m:oMath>
                </a14:m>
                <a:endParaRPr lang="en-US" altLang="ko-KR" dirty="0" smtClean="0"/>
              </a:p>
              <a:p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Quaternion </a:t>
                </a:r>
                <a:r>
                  <a:rPr lang="ko-KR" altLang="en-US" dirty="0" smtClean="0"/>
                  <a:t>변환 후 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Dynamic time warping</a:t>
                </a:r>
                <a:r>
                  <a:rPr lang="ko-KR" altLang="en-US" dirty="0" smtClean="0"/>
                  <a:t>으로 계산</a:t>
                </a:r>
              </a:p>
              <a:p>
                <a:pPr lvl="1"/>
                <a:endParaRPr lang="en-US" altLang="ko-KR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내용 개체 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830063"/>
              </p:ext>
            </p:extLst>
          </p:nvPr>
        </p:nvGraphicFramePr>
        <p:xfrm>
          <a:off x="1115616" y="2557636"/>
          <a:ext cx="68580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normal1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normal3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9.55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2.51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13.72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19.58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9.64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5.68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11.46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2.51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9.35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14.59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20.85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12.88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15.96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9.35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9.13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13.72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8.98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19.58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20.85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14.19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13.53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14.19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12.07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11.46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14.71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15.96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9.13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13.53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2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Calibration</a:t>
            </a:r>
            <a:endParaRPr lang="ko-KR" altLang="en-US" dirty="0"/>
          </a:p>
        </p:txBody>
      </p:sp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432332"/>
              </p:ext>
            </p:extLst>
          </p:nvPr>
        </p:nvGraphicFramePr>
        <p:xfrm>
          <a:off x="323528" y="1268760"/>
          <a:ext cx="295232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68760"/>
            <a:ext cx="27908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차트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97398"/>
              </p:ext>
            </p:extLst>
          </p:nvPr>
        </p:nvGraphicFramePr>
        <p:xfrm>
          <a:off x="683568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57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Calibration </a:t>
            </a:r>
            <a:r>
              <a:rPr lang="ko-KR" altLang="en-US" dirty="0" smtClean="0"/>
              <a:t>후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16901"/>
              </p:ext>
            </p:extLst>
          </p:nvPr>
        </p:nvGraphicFramePr>
        <p:xfrm>
          <a:off x="1115616" y="2413620"/>
          <a:ext cx="68580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2.83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15.02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2.83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3.05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5.74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3.05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6.76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13.34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5.74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5.89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6.76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5.89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15.02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13.34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09509"/>
              </p:ext>
            </p:extLst>
          </p:nvPr>
        </p:nvGraphicFramePr>
        <p:xfrm>
          <a:off x="1115616" y="1484784"/>
          <a:ext cx="68580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2.51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13.72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19.58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11.46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2.51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9.35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20.85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15.96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9.35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9.13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13.72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10.68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19.58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12.59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19.25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20.85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14.19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13.53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10.97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14.19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11.46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15.96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9.13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13.53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7467"/>
              </p:ext>
            </p:extLst>
          </p:nvPr>
        </p:nvGraphicFramePr>
        <p:xfrm>
          <a:off x="1115616" y="3789040"/>
          <a:ext cx="68580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2.83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15.02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2.83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3.05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5.74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3.05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6.76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13.34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5.74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4.01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5.89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6.76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5.89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7.18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5.65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15.02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15.69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13.34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10.71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9.54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0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Calibration </a:t>
            </a:r>
            <a:r>
              <a:rPr lang="ko-KR" altLang="en-US" dirty="0" smtClean="0"/>
              <a:t>전 후 비교</a:t>
            </a:r>
            <a:endParaRPr lang="ko-KR" altLang="en-US" dirty="0"/>
          </a:p>
        </p:txBody>
      </p:sp>
      <p:graphicFrame>
        <p:nvGraphicFramePr>
          <p:cNvPr id="4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40605"/>
              </p:ext>
            </p:extLst>
          </p:nvPr>
        </p:nvGraphicFramePr>
        <p:xfrm>
          <a:off x="2027560" y="2852936"/>
          <a:ext cx="21844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901700"/>
                <a:gridCol w="5969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 Avg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CP </a:t>
                      </a:r>
                      <a:r>
                        <a:rPr lang="en-US" sz="1100" u="none" strike="noStrike" dirty="0" err="1">
                          <a:effectLst/>
                        </a:rPr>
                        <a:t>Avg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6.36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14.55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10.62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15.06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7.27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16.54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8.58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12.52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9.87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16.64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13.14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10.08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11.73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13.04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11.52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69608"/>
              </p:ext>
            </p:extLst>
          </p:nvPr>
        </p:nvGraphicFramePr>
        <p:xfrm>
          <a:off x="4716016" y="2852936"/>
          <a:ext cx="2184400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901700"/>
                <a:gridCol w="5969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 Avg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 Avg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3.88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9.93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3.99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7.22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4.16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8.94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normal5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4.76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6.46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8.20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6.61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6.57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7.21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13.28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8.45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Femur Reconstruction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 descr="C:\Users\noyeol\Documents\Visual Studio 2010\Projects\Cerebral_Palsy\Femur_reconstruct\femu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176" y="2420888"/>
            <a:ext cx="3240360" cy="3957691"/>
          </a:xfrm>
          <a:prstGeom prst="rect">
            <a:avLst/>
          </a:prstGeom>
          <a:noFill/>
        </p:spPr>
      </p:pic>
      <p:pic>
        <p:nvPicPr>
          <p:cNvPr id="5" name="Picture 3" descr="C:\Users\noyeol\Documents\Visual Studio 2010\Projects\Cerebral_Palsy\fem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980" y="2426594"/>
            <a:ext cx="1546412" cy="4000501"/>
          </a:xfrm>
          <a:prstGeom prst="rect">
            <a:avLst/>
          </a:prstGeom>
          <a:noFill/>
        </p:spPr>
      </p:pic>
      <p:sp>
        <p:nvSpPr>
          <p:cNvPr id="6" name="오른쪽 화살표 5"/>
          <p:cNvSpPr/>
          <p:nvPr/>
        </p:nvSpPr>
        <p:spPr>
          <a:xfrm>
            <a:off x="4708550" y="3643838"/>
            <a:ext cx="1207193" cy="985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진행상황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Gait analysis</a:t>
            </a:r>
            <a:endParaRPr lang="ko-KR" altLang="en-US" dirty="0" smtClean="0"/>
          </a:p>
          <a:p>
            <a:r>
              <a:rPr lang="en-US" altLang="ko-KR" dirty="0" smtClean="0"/>
              <a:t>Femur Reconstruction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81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Contribution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Clinical Measurement </a:t>
            </a:r>
            <a:r>
              <a:rPr lang="ko-KR" altLang="en-US" dirty="0" smtClean="0"/>
              <a:t>자동측정</a:t>
            </a:r>
            <a:endParaRPr lang="en-US" altLang="ko-KR" dirty="0" smtClean="0"/>
          </a:p>
          <a:p>
            <a:r>
              <a:rPr lang="en-US" altLang="ko-KR" dirty="0" smtClean="0"/>
              <a:t>PCA</a:t>
            </a:r>
            <a:r>
              <a:rPr lang="ko-KR" altLang="en-US" dirty="0" smtClean="0"/>
              <a:t>를 통한 </a:t>
            </a:r>
            <a:r>
              <a:rPr lang="en-US" altLang="ko-KR" dirty="0" smtClean="0"/>
              <a:t>CM </a:t>
            </a:r>
            <a:r>
              <a:rPr lang="ko-KR" altLang="en-US" dirty="0" smtClean="0"/>
              <a:t>추정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48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CM </a:t>
            </a:r>
            <a:r>
              <a:rPr lang="ko-KR" altLang="en-US" dirty="0" smtClean="0"/>
              <a:t>실측과 자동측정 비교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자동측정의 정확성 입증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3D </a:t>
            </a:r>
            <a:r>
              <a:rPr lang="ko-KR" altLang="en-US" dirty="0" smtClean="0"/>
              <a:t>측정 및 재배치로 인한 차이</a:t>
            </a:r>
            <a:endParaRPr lang="en-US" altLang="ko-KR" dirty="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83418"/>
              </p:ext>
            </p:extLst>
          </p:nvPr>
        </p:nvGraphicFramePr>
        <p:xfrm>
          <a:off x="2555777" y="3573016"/>
          <a:ext cx="4104455" cy="2664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819"/>
                <a:gridCol w="1130819"/>
                <a:gridCol w="1842817"/>
              </a:tblGrid>
              <a:tr h="380614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NSA(deg)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femoral AV(deg)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AVG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5.07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5.21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3.41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3.22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0.46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0.37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MAX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14.11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13.95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 value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0.614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0.893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8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p-value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>
                          <a:effectLst/>
                        </a:rPr>
                        <a:t>&lt;0.001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&lt;0.001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9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Neck shaft angle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2232248" cy="253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2155702" cy="253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2339588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X-ray</a:t>
            </a:r>
            <a:r>
              <a:rPr lang="ko-KR" altLang="en-US" dirty="0" smtClean="0"/>
              <a:t>에서의 각도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749" y="2339588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3D</a:t>
            </a:r>
            <a:r>
              <a:rPr lang="ko-KR" altLang="en-US" dirty="0" smtClean="0"/>
              <a:t>상에서의 각도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2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Femoral AV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452" y="2708920"/>
            <a:ext cx="24765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08920"/>
            <a:ext cx="2542650" cy="255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18018" y="2276872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CT</a:t>
            </a:r>
            <a:r>
              <a:rPr lang="ko-KR" altLang="en-US" dirty="0" smtClean="0"/>
              <a:t>에서의 각도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276872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재배치 후 각도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65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X-ray</a:t>
            </a:r>
            <a:r>
              <a:rPr lang="ko-KR" altLang="en-US" dirty="0" smtClean="0"/>
              <a:t>를 통한 </a:t>
            </a:r>
            <a:r>
              <a:rPr lang="en-US" altLang="ko-KR" dirty="0" smtClean="0"/>
              <a:t>Reconstruction</a:t>
            </a:r>
          </a:p>
          <a:p>
            <a:pPr lvl="1"/>
            <a:r>
              <a:rPr lang="ko-KR" altLang="en-US" dirty="0" smtClean="0"/>
              <a:t>재구성된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과 실제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의 비교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실제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과 유사함 입증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Iterative Closest Point algorithm</a:t>
            </a:r>
          </a:p>
          <a:p>
            <a:pPr lvl="3"/>
            <a:r>
              <a:rPr lang="ko-KR" altLang="en-US" dirty="0" smtClean="0"/>
              <a:t>두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간의 </a:t>
            </a:r>
            <a:r>
              <a:rPr lang="en-US" altLang="ko-KR" dirty="0" smtClean="0"/>
              <a:t>Transform</a:t>
            </a:r>
            <a:r>
              <a:rPr lang="ko-KR" altLang="en-US" dirty="0" smtClean="0"/>
              <a:t>을 수렴 할 때까지 반복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재구성된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CM</a:t>
            </a:r>
            <a:r>
              <a:rPr lang="ko-KR" altLang="en-US" dirty="0" smtClean="0"/>
              <a:t>을 실제 </a:t>
            </a:r>
            <a:r>
              <a:rPr lang="en-US" altLang="ko-KR" dirty="0" smtClean="0"/>
              <a:t>CM</a:t>
            </a:r>
            <a:r>
              <a:rPr lang="ko-KR" altLang="en-US" dirty="0" smtClean="0"/>
              <a:t>과 비교</a:t>
            </a:r>
            <a:endParaRPr lang="en-US" altLang="ko-KR" dirty="0"/>
          </a:p>
          <a:p>
            <a:pPr lvl="2"/>
            <a:r>
              <a:rPr lang="ko-KR" altLang="en-US" dirty="0" smtClean="0"/>
              <a:t>측정된 </a:t>
            </a:r>
            <a:r>
              <a:rPr lang="en-US" altLang="ko-KR" dirty="0" smtClean="0"/>
              <a:t>CM</a:t>
            </a:r>
            <a:r>
              <a:rPr lang="ko-KR" altLang="en-US" dirty="0" smtClean="0"/>
              <a:t>과의 유사함 입증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6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합성된 </a:t>
            </a:r>
            <a:r>
              <a:rPr lang="en-US" altLang="ko-KR" dirty="0" smtClean="0"/>
              <a:t>X-ray</a:t>
            </a:r>
            <a:r>
              <a:rPr lang="ko-KR" altLang="en-US" dirty="0" smtClean="0"/>
              <a:t>의 부정확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잘못된 형태에 맞추려고 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실제 </a:t>
            </a:r>
            <a:r>
              <a:rPr lang="en-US" altLang="ko-KR" dirty="0" smtClean="0"/>
              <a:t>Shape</a:t>
            </a:r>
            <a:r>
              <a:rPr lang="ko-KR" altLang="en-US" dirty="0" smtClean="0"/>
              <a:t>의 실루엣을 이용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0"/>
            <a:ext cx="1752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0"/>
            <a:ext cx="19716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17031"/>
            <a:ext cx="1920863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6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Node(vertex) </a:t>
            </a:r>
            <a:r>
              <a:rPr lang="en-US" altLang="ko-KR" sz="2200" dirty="0"/>
              <a:t>: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1434</a:t>
            </a:r>
          </a:p>
          <a:p>
            <a:r>
              <a:rPr lang="en-US" altLang="ko-KR" sz="2200" dirty="0" smtClean="0"/>
              <a:t>ICP error</a:t>
            </a:r>
          </a:p>
          <a:p>
            <a:endParaRPr lang="en-US" altLang="ko-KR" sz="2200" dirty="0" smtClean="0"/>
          </a:p>
          <a:p>
            <a:endParaRPr lang="en-US" altLang="ko-KR" sz="22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20991"/>
              </p:ext>
            </p:extLst>
          </p:nvPr>
        </p:nvGraphicFramePr>
        <p:xfrm>
          <a:off x="899592" y="2492896"/>
          <a:ext cx="3240360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896"/>
                <a:gridCol w="1965464"/>
              </a:tblGrid>
              <a:tr h="475253"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ICP error(mm)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75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AVG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1.10 </a:t>
                      </a:r>
                    </a:p>
                  </a:txBody>
                  <a:tcPr marL="9525" marR="9525" marT="9525" marB="0" anchor="ctr"/>
                </a:tc>
              </a:tr>
              <a:tr h="475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STD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0.42 </a:t>
                      </a:r>
                    </a:p>
                  </a:txBody>
                  <a:tcPr marL="9525" marR="9525" marT="9525" marB="0" anchor="ctr"/>
                </a:tc>
              </a:tr>
              <a:tr h="475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0.80 </a:t>
                      </a:r>
                    </a:p>
                  </a:txBody>
                  <a:tcPr marL="9525" marR="9525" marT="9525" marB="0" anchor="ctr"/>
                </a:tc>
              </a:tr>
              <a:tr h="475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2.17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6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200" dirty="0" smtClean="0"/>
              <a:t>자동 측정된 </a:t>
            </a:r>
            <a:r>
              <a:rPr lang="en-US" altLang="ko-KR" sz="2200" dirty="0" smtClean="0"/>
              <a:t>CM</a:t>
            </a:r>
            <a:r>
              <a:rPr lang="ko-KR" altLang="en-US" sz="2200" dirty="0" smtClean="0"/>
              <a:t>과 비교</a:t>
            </a:r>
            <a:endParaRPr lang="en-US" altLang="ko-KR" sz="2200" dirty="0" smtClean="0"/>
          </a:p>
          <a:p>
            <a:endParaRPr lang="en-US" altLang="ko-KR" sz="2200" dirty="0"/>
          </a:p>
          <a:p>
            <a:endParaRPr lang="en-US" altLang="ko-KR" sz="2200" dirty="0" smtClean="0"/>
          </a:p>
          <a:p>
            <a:endParaRPr lang="en-US" altLang="ko-KR" sz="2200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93050"/>
              </p:ext>
            </p:extLst>
          </p:nvPr>
        </p:nvGraphicFramePr>
        <p:xfrm>
          <a:off x="899592" y="2276872"/>
          <a:ext cx="7560839" cy="2965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224136"/>
                <a:gridCol w="1440160"/>
                <a:gridCol w="1584176"/>
                <a:gridCol w="1440160"/>
                <a:gridCol w="864095"/>
              </a:tblGrid>
              <a:tr h="423668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NSA(</a:t>
                      </a:r>
                      <a:r>
                        <a:rPr lang="en-US" sz="1400" u="none" strike="noStrike" dirty="0" err="1">
                          <a:effectLst/>
                        </a:rPr>
                        <a:t>deg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femoral AV(</a:t>
                      </a:r>
                      <a:r>
                        <a:rPr lang="en-US" sz="1400" u="none" strike="noStrike" dirty="0" err="1">
                          <a:effectLst/>
                        </a:rPr>
                        <a:t>deg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Shaft bowing(</a:t>
                      </a:r>
                      <a:r>
                        <a:rPr lang="en-US" sz="1400" u="none" strike="noStrike" dirty="0" err="1">
                          <a:effectLst/>
                        </a:rPr>
                        <a:t>deg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Neck length(mm)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AVG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2.04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2.48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0.48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2.06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1.83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STD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2.01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1.73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0.32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1.48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1.77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0.02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0.23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0.02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0.21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0.00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9.69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8.69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1.13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5.70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8.10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 value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0.793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0.973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0.956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0.711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0.921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2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p-value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&lt;0.001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&lt;0.001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&lt;0.001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&lt;0.001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&lt;0.001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4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200" dirty="0" smtClean="0"/>
              <a:t>실제 측정된 </a:t>
            </a:r>
            <a:r>
              <a:rPr lang="en-US" altLang="ko-KR" sz="2200" dirty="0" smtClean="0"/>
              <a:t>CM</a:t>
            </a:r>
            <a:r>
              <a:rPr lang="ko-KR" altLang="en-US" sz="2200" dirty="0" smtClean="0"/>
              <a:t>과 비교</a:t>
            </a:r>
            <a:endParaRPr lang="ko-KR" altLang="en-US" sz="22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831273"/>
              </p:ext>
            </p:extLst>
          </p:nvPr>
        </p:nvGraphicFramePr>
        <p:xfrm>
          <a:off x="899592" y="2204864"/>
          <a:ext cx="4896544" cy="2304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6277"/>
                <a:gridCol w="1546277"/>
                <a:gridCol w="1803990"/>
              </a:tblGrid>
              <a:tr h="329179"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NSA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femoral AV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AVG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4.93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4.89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2.75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3.02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0.18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0.21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11.48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10.63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R value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0.700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0.915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p-value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&lt;0.001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&lt;0.001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6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추가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X-ray </a:t>
            </a:r>
            <a:r>
              <a:rPr lang="ko-KR" altLang="en-US" dirty="0" smtClean="0"/>
              <a:t>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다양한 각도의 </a:t>
            </a:r>
            <a:r>
              <a:rPr lang="en-US" altLang="ko-KR" dirty="0" smtClean="0"/>
              <a:t>X-ray</a:t>
            </a:r>
          </a:p>
          <a:p>
            <a:pPr lvl="1"/>
            <a:r>
              <a:rPr lang="en-US" altLang="ko-KR" dirty="0" smtClean="0"/>
              <a:t>Shape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Node(vertex) </a:t>
            </a:r>
            <a:r>
              <a:rPr lang="ko-KR" altLang="en-US" dirty="0" smtClean="0"/>
              <a:t>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PCA parameter</a:t>
            </a:r>
            <a:r>
              <a:rPr lang="ko-KR" altLang="en-US" dirty="0" smtClean="0"/>
              <a:t>의 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18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Gait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12776"/>
            <a:ext cx="45339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9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3D rotation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95736" y="1844675"/>
            <a:ext cx="4679950" cy="4284663"/>
            <a:chOff x="757" y="367"/>
            <a:chExt cx="3797" cy="3476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6" t="20007" r="16273" b="9058"/>
            <a:stretch>
              <a:fillRect/>
            </a:stretch>
          </p:blipFill>
          <p:spPr bwMode="auto">
            <a:xfrm>
              <a:off x="757" y="641"/>
              <a:ext cx="3541" cy="3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" name="Object 10"/>
            <p:cNvGraphicFramePr>
              <a:graphicFrameLocks noChangeAspect="1"/>
            </p:cNvGraphicFramePr>
            <p:nvPr/>
          </p:nvGraphicFramePr>
          <p:xfrm>
            <a:off x="2424" y="367"/>
            <a:ext cx="295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4" name="Equation" r:id="rId4" imgW="177480" imgH="164880" progId="Equation.3">
                    <p:embed/>
                  </p:oleObj>
                </mc:Choice>
                <mc:Fallback>
                  <p:oleObj name="Equation" r:id="rId4" imgW="1774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" y="367"/>
                          <a:ext cx="295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1"/>
            <p:cNvGraphicFramePr>
              <a:graphicFrameLocks noChangeAspect="1"/>
            </p:cNvGraphicFramePr>
            <p:nvPr/>
          </p:nvGraphicFramePr>
          <p:xfrm>
            <a:off x="1752" y="3017"/>
            <a:ext cx="231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5" name="Equation" r:id="rId6" imgW="139680" imgH="164880" progId="Equation.3">
                    <p:embed/>
                  </p:oleObj>
                </mc:Choice>
                <mc:Fallback>
                  <p:oleObj name="Equation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" y="3017"/>
                          <a:ext cx="231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2"/>
            <p:cNvGraphicFramePr>
              <a:graphicFrameLocks noChangeAspect="1"/>
            </p:cNvGraphicFramePr>
            <p:nvPr/>
          </p:nvGraphicFramePr>
          <p:xfrm>
            <a:off x="4301" y="2349"/>
            <a:ext cx="253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6" name="Equation" r:id="rId8" imgW="152280" imgH="164880" progId="Equation.3">
                    <p:embed/>
                  </p:oleObj>
                </mc:Choice>
                <mc:Fallback>
                  <p:oleObj name="Equation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1" y="2349"/>
                          <a:ext cx="253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/>
          </p:nvGraphicFramePr>
          <p:xfrm>
            <a:off x="1313" y="853"/>
            <a:ext cx="35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7" name="Equation" r:id="rId10" imgW="215640" imgH="164880" progId="Equation.3">
                    <p:embed/>
                  </p:oleObj>
                </mc:Choice>
                <mc:Fallback>
                  <p:oleObj name="Equation" r:id="rId10" imgW="2156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3" y="853"/>
                          <a:ext cx="35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4"/>
            <p:cNvGraphicFramePr>
              <a:graphicFrameLocks noChangeAspect="1"/>
            </p:cNvGraphicFramePr>
            <p:nvPr/>
          </p:nvGraphicFramePr>
          <p:xfrm>
            <a:off x="3328" y="3569"/>
            <a:ext cx="295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8" name="Equation" r:id="rId12" imgW="177480" imgH="164880" progId="Equation.3">
                    <p:embed/>
                  </p:oleObj>
                </mc:Choice>
                <mc:Fallback>
                  <p:oleObj name="Equation" r:id="rId12" imgW="1774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" y="3569"/>
                          <a:ext cx="295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5"/>
            <p:cNvGraphicFramePr>
              <a:graphicFrameLocks noChangeAspect="1"/>
            </p:cNvGraphicFramePr>
            <p:nvPr/>
          </p:nvGraphicFramePr>
          <p:xfrm>
            <a:off x="3892" y="1215"/>
            <a:ext cx="316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9" name="Equation" r:id="rId14" imgW="190440" imgH="164880" progId="Equation.3">
                    <p:embed/>
                  </p:oleObj>
                </mc:Choice>
                <mc:Fallback>
                  <p:oleObj name="Equation" r:id="rId14" imgW="1904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2" y="1215"/>
                          <a:ext cx="316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Arc 16"/>
            <p:cNvSpPr>
              <a:spLocks/>
            </p:cNvSpPr>
            <p:nvPr/>
          </p:nvSpPr>
          <p:spPr bwMode="auto">
            <a:xfrm flipH="1">
              <a:off x="1654" y="516"/>
              <a:ext cx="727" cy="5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525"/>
                <a:gd name="T1" fmla="*/ 0 h 21600"/>
                <a:gd name="T2" fmla="*/ 19525 w 19525"/>
                <a:gd name="T3" fmla="*/ 12363 h 21600"/>
                <a:gd name="T4" fmla="*/ 0 w 19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25" h="21600" fill="none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</a:path>
                <a:path w="19525" h="21600" stroke="0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ko-KR" altLang="ko-KR">
                <a:solidFill>
                  <a:srgbClr val="800080"/>
                </a:solidFill>
                <a:latin typeface="굴림" charset="-127"/>
              </a:endParaRPr>
            </a:p>
          </p:txBody>
        </p:sp>
        <p:sp>
          <p:nvSpPr>
            <p:cNvPr id="13" name="Arc 17"/>
            <p:cNvSpPr>
              <a:spLocks/>
            </p:cNvSpPr>
            <p:nvPr/>
          </p:nvSpPr>
          <p:spPr bwMode="auto">
            <a:xfrm rot="13453243" flipH="1">
              <a:off x="2076" y="2876"/>
              <a:ext cx="1158" cy="7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525"/>
                <a:gd name="T1" fmla="*/ 0 h 21600"/>
                <a:gd name="T2" fmla="*/ 19525 w 19525"/>
                <a:gd name="T3" fmla="*/ 12363 h 21600"/>
                <a:gd name="T4" fmla="*/ 0 w 19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25" h="21600" fill="none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</a:path>
                <a:path w="19525" h="21600" stroke="0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ko-KR" altLang="ko-KR">
                <a:solidFill>
                  <a:srgbClr val="800080"/>
                </a:solidFill>
                <a:latin typeface="굴림" charset="-127"/>
              </a:endParaRPr>
            </a:p>
          </p:txBody>
        </p:sp>
        <p:sp>
          <p:nvSpPr>
            <p:cNvPr id="14" name="Arc 18"/>
            <p:cNvSpPr>
              <a:spLocks/>
            </p:cNvSpPr>
            <p:nvPr/>
          </p:nvSpPr>
          <p:spPr bwMode="auto">
            <a:xfrm rot="5661502" flipH="1">
              <a:off x="3597" y="1690"/>
              <a:ext cx="814" cy="5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525"/>
                <a:gd name="T1" fmla="*/ 0 h 21600"/>
                <a:gd name="T2" fmla="*/ 19525 w 19525"/>
                <a:gd name="T3" fmla="*/ 12363 h 21600"/>
                <a:gd name="T4" fmla="*/ 0 w 19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25" h="21600" fill="none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</a:path>
                <a:path w="19525" h="21600" stroke="0" extrusionOk="0">
                  <a:moveTo>
                    <a:pt x="0" y="0"/>
                  </a:moveTo>
                  <a:cubicBezTo>
                    <a:pt x="8351" y="0"/>
                    <a:pt x="15953" y="4813"/>
                    <a:pt x="19525" y="123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ko-KR" altLang="ko-KR">
                <a:solidFill>
                  <a:srgbClr val="800080"/>
                </a:solidFill>
                <a:latin typeface="굴림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7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3D rotation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두 </a:t>
            </a:r>
            <a:r>
              <a:rPr lang="en-US" altLang="ko-KR" dirty="0" smtClean="0"/>
              <a:t>Orientation</a:t>
            </a:r>
            <a:r>
              <a:rPr lang="ko-KR" altLang="en-US" dirty="0" smtClean="0"/>
              <a:t>간의 최단 차이 </a:t>
            </a:r>
            <a:endParaRPr lang="ko-KR" alt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195611" y="2394744"/>
            <a:ext cx="4392613" cy="3338512"/>
            <a:chOff x="858" y="457"/>
            <a:chExt cx="3847" cy="2924"/>
          </a:xfrm>
        </p:grpSpPr>
        <p:pic>
          <p:nvPicPr>
            <p:cNvPr id="5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9" t="15982" r="9842" b="24475"/>
            <a:stretch>
              <a:fillRect/>
            </a:stretch>
          </p:blipFill>
          <p:spPr bwMode="auto">
            <a:xfrm>
              <a:off x="858" y="696"/>
              <a:ext cx="3847" cy="2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" name="Object 18"/>
            <p:cNvGraphicFramePr>
              <a:graphicFrameLocks noChangeAspect="1"/>
            </p:cNvGraphicFramePr>
            <p:nvPr/>
          </p:nvGraphicFramePr>
          <p:xfrm>
            <a:off x="4201" y="457"/>
            <a:ext cx="274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0" name="Equation" r:id="rId4" imgW="126720" imgH="177480" progId="Equation.3">
                    <p:embed/>
                  </p:oleObj>
                </mc:Choice>
                <mc:Fallback>
                  <p:oleObj name="Equation" r:id="rId4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1" y="457"/>
                          <a:ext cx="274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9"/>
            <p:cNvGraphicFramePr>
              <a:graphicFrameLocks noChangeAspect="1"/>
            </p:cNvGraphicFramePr>
            <p:nvPr/>
          </p:nvGraphicFramePr>
          <p:xfrm>
            <a:off x="3606" y="1893"/>
            <a:ext cx="211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1" name="Equation" r:id="rId6" imgW="126720" imgH="177480" progId="Equation.3">
                    <p:embed/>
                  </p:oleObj>
                </mc:Choice>
                <mc:Fallback>
                  <p:oleObj name="Equation" r:id="rId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1893"/>
                          <a:ext cx="211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3282" y="1830"/>
              <a:ext cx="246" cy="45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flipV="1">
              <a:off x="3552" y="1806"/>
              <a:ext cx="414" cy="6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Arc 22"/>
            <p:cNvSpPr>
              <a:spLocks/>
            </p:cNvSpPr>
            <p:nvPr/>
          </p:nvSpPr>
          <p:spPr bwMode="auto">
            <a:xfrm flipV="1">
              <a:off x="3449" y="1812"/>
              <a:ext cx="287" cy="175"/>
            </a:xfrm>
            <a:custGeom>
              <a:avLst/>
              <a:gdLst>
                <a:gd name="G0" fmla="+- 9589 0 0"/>
                <a:gd name="G1" fmla="+- 21600 0 0"/>
                <a:gd name="G2" fmla="+- 21600 0 0"/>
                <a:gd name="T0" fmla="*/ 0 w 31189"/>
                <a:gd name="T1" fmla="*/ 2245 h 24188"/>
                <a:gd name="T2" fmla="*/ 31033 w 31189"/>
                <a:gd name="T3" fmla="*/ 24188 h 24188"/>
                <a:gd name="T4" fmla="*/ 9589 w 31189"/>
                <a:gd name="T5" fmla="*/ 21600 h 24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89" h="24188" fill="none" extrusionOk="0">
                  <a:moveTo>
                    <a:pt x="0" y="2245"/>
                  </a:moveTo>
                  <a:cubicBezTo>
                    <a:pt x="2980" y="768"/>
                    <a:pt x="6262" y="-1"/>
                    <a:pt x="9589" y="0"/>
                  </a:cubicBezTo>
                  <a:cubicBezTo>
                    <a:pt x="21518" y="0"/>
                    <a:pt x="31189" y="9670"/>
                    <a:pt x="31189" y="21600"/>
                  </a:cubicBezTo>
                  <a:cubicBezTo>
                    <a:pt x="31189" y="22465"/>
                    <a:pt x="31137" y="23329"/>
                    <a:pt x="31033" y="24188"/>
                  </a:cubicBezTo>
                </a:path>
                <a:path w="31189" h="24188" stroke="0" extrusionOk="0">
                  <a:moveTo>
                    <a:pt x="0" y="2245"/>
                  </a:moveTo>
                  <a:cubicBezTo>
                    <a:pt x="2980" y="768"/>
                    <a:pt x="6262" y="-1"/>
                    <a:pt x="9589" y="0"/>
                  </a:cubicBezTo>
                  <a:cubicBezTo>
                    <a:pt x="21518" y="0"/>
                    <a:pt x="31189" y="9670"/>
                    <a:pt x="31189" y="21600"/>
                  </a:cubicBezTo>
                  <a:cubicBezTo>
                    <a:pt x="31189" y="22465"/>
                    <a:pt x="31137" y="23329"/>
                    <a:pt x="31033" y="24188"/>
                  </a:cubicBezTo>
                  <a:lnTo>
                    <a:pt x="9589" y="21600"/>
                  </a:lnTo>
                  <a:close/>
                </a:path>
              </a:pathLst>
            </a:custGeom>
            <a:noFill/>
            <a:ln w="127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79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Projection angle</a:t>
            </a:r>
            <a:endParaRPr lang="ko-KR" altLang="en-US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767150"/>
              </p:ext>
            </p:extLst>
          </p:nvPr>
        </p:nvGraphicFramePr>
        <p:xfrm>
          <a:off x="539552" y="1412776"/>
          <a:ext cx="322897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000614"/>
              </p:ext>
            </p:extLst>
          </p:nvPr>
        </p:nvGraphicFramePr>
        <p:xfrm>
          <a:off x="3923928" y="1340768"/>
          <a:ext cx="345638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886517"/>
              </p:ext>
            </p:extLst>
          </p:nvPr>
        </p:nvGraphicFramePr>
        <p:xfrm>
          <a:off x="899592" y="4149080"/>
          <a:ext cx="275272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26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Euler angle -&gt; Projection angle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619672" y="24928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>
            <a:off x="971600" y="3573016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33883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(coronal)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5596" y="21235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 (sagittal)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2721" y="4574219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Z (transverse)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0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Euler angle -&gt; Projection angle</a:t>
            </a:r>
            <a:endParaRPr lang="ko-KR" altLang="en-US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1619672" y="24928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971600" y="3573016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15816" y="33883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(coronal)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35596" y="21235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 (sagittal)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2721" y="4574219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Z (transverse)</a:t>
            </a:r>
            <a:endParaRPr lang="ko-KR" altLang="en-US" dirty="0"/>
          </a:p>
        </p:txBody>
      </p:sp>
      <p:cxnSp>
        <p:nvCxnSpPr>
          <p:cNvPr id="26" name="직선 연결선 25"/>
          <p:cNvCxnSpPr/>
          <p:nvPr/>
        </p:nvCxnSpPr>
        <p:spPr>
          <a:xfrm flipV="1">
            <a:off x="1619672" y="3032956"/>
            <a:ext cx="1152128" cy="540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H="1">
            <a:off x="1403648" y="3573016"/>
            <a:ext cx="216024" cy="8640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flipH="1" flipV="1">
            <a:off x="1403648" y="2636912"/>
            <a:ext cx="216024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원호 28"/>
          <p:cNvSpPr/>
          <p:nvPr/>
        </p:nvSpPr>
        <p:spPr>
          <a:xfrm>
            <a:off x="1835696" y="3417917"/>
            <a:ext cx="216024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원호 29"/>
          <p:cNvSpPr/>
          <p:nvPr/>
        </p:nvSpPr>
        <p:spPr>
          <a:xfrm rot="16603926">
            <a:off x="1516353" y="3043774"/>
            <a:ext cx="172057" cy="1579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원호 30"/>
          <p:cNvSpPr/>
          <p:nvPr/>
        </p:nvSpPr>
        <p:spPr>
          <a:xfrm rot="10414755">
            <a:off x="1302448" y="3849965"/>
            <a:ext cx="324036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087724" y="324837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α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66857" y="263691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24101" y="408872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γ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680822" y="463064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baseline="-25000" dirty="0" smtClean="0"/>
              <a:t>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-c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smtClean="0"/>
              <a:t>    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+c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endParaRPr lang="ko-KR" altLang="en-US" dirty="0"/>
          </a:p>
        </p:txBody>
      </p:sp>
      <p:sp>
        <p:nvSpPr>
          <p:cNvPr id="56" name="양쪽 대괄호 55"/>
          <p:cNvSpPr/>
          <p:nvPr/>
        </p:nvSpPr>
        <p:spPr>
          <a:xfrm>
            <a:off x="3635896" y="4696408"/>
            <a:ext cx="3285285" cy="12528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680822" y="506269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baseline="-25000" dirty="0" smtClean="0"/>
              <a:t>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+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smtClean="0"/>
              <a:t>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-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z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endParaRPr lang="ko-KR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680822" y="550403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y</a:t>
            </a:r>
            <a:r>
              <a:rPr lang="en-US" altLang="ko-KR" baseline="-25000" dirty="0" smtClean="0"/>
              <a:t>        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x</a:t>
            </a:r>
            <a:r>
              <a:rPr lang="en-US" altLang="ko-KR" dirty="0" smtClean="0"/>
              <a:t>           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x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y</a:t>
            </a:r>
            <a:endParaRPr lang="ko-KR" altLang="en-US" dirty="0"/>
          </a:p>
        </p:txBody>
      </p:sp>
      <p:sp>
        <p:nvSpPr>
          <p:cNvPr id="60" name="양쪽 대괄호 59"/>
          <p:cNvSpPr/>
          <p:nvPr/>
        </p:nvSpPr>
        <p:spPr>
          <a:xfrm>
            <a:off x="2446912" y="4696408"/>
            <a:ext cx="810090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2446911" y="5143613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Y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’</a:t>
            </a:r>
            <a:endParaRPr lang="ko-KR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75856" y="51439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7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Projection angle -&gt; Euler angle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35596" y="21235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 (sagittal)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2721" y="4574219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Z (transverse)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599892" y="4724710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d g</a:t>
            </a:r>
            <a:endParaRPr lang="ko-KR" altLang="en-US" dirty="0"/>
          </a:p>
        </p:txBody>
      </p:sp>
      <p:sp>
        <p:nvSpPr>
          <p:cNvPr id="43" name="양쪽 대괄호 42"/>
          <p:cNvSpPr/>
          <p:nvPr/>
        </p:nvSpPr>
        <p:spPr>
          <a:xfrm>
            <a:off x="3599891" y="4704569"/>
            <a:ext cx="793794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599892" y="5151774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 e h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99891" y="5560917"/>
            <a:ext cx="7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  f  i</a:t>
            </a:r>
            <a:endParaRPr lang="ko-KR" altLang="en-US" dirty="0"/>
          </a:p>
        </p:txBody>
      </p:sp>
      <p:sp>
        <p:nvSpPr>
          <p:cNvPr id="46" name="양쪽 대괄호 45"/>
          <p:cNvSpPr/>
          <p:nvPr/>
        </p:nvSpPr>
        <p:spPr>
          <a:xfrm>
            <a:off x="2446912" y="4696408"/>
            <a:ext cx="810090" cy="12256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446911" y="5143613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Y</a:t>
            </a:r>
            <a:r>
              <a:rPr lang="en-US" altLang="ko-KR" baseline="30000" dirty="0" smtClean="0"/>
              <a:t>’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’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75856" y="51439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  <p:cxnSp>
        <p:nvCxnSpPr>
          <p:cNvPr id="65" name="직선 연결선 64"/>
          <p:cNvCxnSpPr/>
          <p:nvPr/>
        </p:nvCxnSpPr>
        <p:spPr>
          <a:xfrm>
            <a:off x="1619672" y="24928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flipH="1">
            <a:off x="971600" y="3573016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15816" y="33883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(coronal)</a:t>
            </a:r>
            <a:endParaRPr lang="ko-KR" altLang="en-US" dirty="0"/>
          </a:p>
        </p:txBody>
      </p:sp>
      <p:cxnSp>
        <p:nvCxnSpPr>
          <p:cNvPr id="69" name="직선 연결선 68"/>
          <p:cNvCxnSpPr/>
          <p:nvPr/>
        </p:nvCxnSpPr>
        <p:spPr>
          <a:xfrm flipV="1">
            <a:off x="1619672" y="3032956"/>
            <a:ext cx="1152128" cy="540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 flipH="1">
            <a:off x="1403648" y="3573016"/>
            <a:ext cx="216024" cy="8640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flipH="1" flipV="1">
            <a:off x="1403648" y="2636912"/>
            <a:ext cx="216024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원호 71"/>
          <p:cNvSpPr/>
          <p:nvPr/>
        </p:nvSpPr>
        <p:spPr>
          <a:xfrm>
            <a:off x="1835696" y="3417917"/>
            <a:ext cx="216024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원호 72"/>
          <p:cNvSpPr/>
          <p:nvPr/>
        </p:nvSpPr>
        <p:spPr>
          <a:xfrm rot="16603926">
            <a:off x="1516353" y="3043774"/>
            <a:ext cx="172057" cy="1579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원호 73"/>
          <p:cNvSpPr/>
          <p:nvPr/>
        </p:nvSpPr>
        <p:spPr>
          <a:xfrm rot="10414755">
            <a:off x="1302448" y="3849965"/>
            <a:ext cx="324036" cy="3101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2087724" y="324837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α</a:t>
            </a:r>
            <a:endParaRPr lang="ko-KR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366857" y="263691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β</a:t>
            </a:r>
            <a:endParaRPr lang="ko-KR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124101" y="408872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dirty="0" smtClean="0"/>
              <a:t>γ</a:t>
            </a:r>
            <a:endParaRPr lang="ko-KR" alt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843808" y="2821578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(a,b,0)</a:t>
            </a:r>
            <a:endParaRPr lang="ko-KR" alt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99247" y="2492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(0,e,f)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385481" y="420488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(g,0,i)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28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1186</Words>
  <Application>Microsoft Office PowerPoint</Application>
  <PresentationFormat>화면 슬라이드 쇼(4:3)</PresentationFormat>
  <Paragraphs>697</Paragraphs>
  <Slides>29</Slides>
  <Notes>4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1" baseType="lpstr">
      <vt:lpstr>Office 테마</vt:lpstr>
      <vt:lpstr>Microsoft Equation 3.0</vt:lpstr>
      <vt:lpstr>진행상황</vt:lpstr>
      <vt:lpstr>진행상황</vt:lpstr>
      <vt:lpstr>Gait analysis</vt:lpstr>
      <vt:lpstr>3D rotation</vt:lpstr>
      <vt:lpstr>3D rotation</vt:lpstr>
      <vt:lpstr>Projection angle</vt:lpstr>
      <vt:lpstr>Euler angle -&gt; Projection angle</vt:lpstr>
      <vt:lpstr>Euler angle -&gt; Projection angle</vt:lpstr>
      <vt:lpstr>Projection angle -&gt; Euler angle</vt:lpstr>
      <vt:lpstr>Projection angle -&gt; Euler angle</vt:lpstr>
      <vt:lpstr>Projection angle -&gt; Euler angle</vt:lpstr>
      <vt:lpstr>Projection angle -&gt; Euler angle</vt:lpstr>
      <vt:lpstr>Projection angle -&gt; Euler angle</vt:lpstr>
      <vt:lpstr>Result</vt:lpstr>
      <vt:lpstr>Calibration</vt:lpstr>
      <vt:lpstr>Result</vt:lpstr>
      <vt:lpstr>Result</vt:lpstr>
      <vt:lpstr>Result</vt:lpstr>
      <vt:lpstr>Femur Reconstruction</vt:lpstr>
      <vt:lpstr>Contribution</vt:lpstr>
      <vt:lpstr>Experiments</vt:lpstr>
      <vt:lpstr>Problems</vt:lpstr>
      <vt:lpstr>Problems</vt:lpstr>
      <vt:lpstr>Experiments</vt:lpstr>
      <vt:lpstr>Problem</vt:lpstr>
      <vt:lpstr>Result</vt:lpstr>
      <vt:lpstr>Result</vt:lpstr>
      <vt:lpstr>Result</vt:lpstr>
      <vt:lpstr>Experiments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noyeol</dc:creator>
  <cp:lastModifiedBy>noyeol</cp:lastModifiedBy>
  <cp:revision>144</cp:revision>
  <dcterms:created xsi:type="dcterms:W3CDTF">2011-12-07T09:30:09Z</dcterms:created>
  <dcterms:modified xsi:type="dcterms:W3CDTF">2011-12-09T16:33:08Z</dcterms:modified>
</cp:coreProperties>
</file>