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58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71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03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25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11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33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0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05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9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90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61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11D6-4A8F-4B89-9F14-4C5A4870BCAF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C979-CB7E-418A-9D34-4E043B29BD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55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Crouch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실험데이터 </a:t>
            </a:r>
            <a:r>
              <a:rPr lang="ko-KR" altLang="en-US" dirty="0" smtClean="0"/>
              <a:t>분석결과 </a:t>
            </a:r>
            <a:r>
              <a:rPr lang="en-US" altLang="ko-KR" dirty="0" err="1" smtClean="0"/>
              <a:t>vs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simulation </a:t>
            </a:r>
            <a:r>
              <a:rPr lang="ko-KR" altLang="en-US" dirty="0"/>
              <a:t>분석 결과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2013. 09. 05</a:t>
            </a:r>
          </a:p>
          <a:p>
            <a:r>
              <a:rPr lang="ko-KR" altLang="en-US" dirty="0" smtClean="0"/>
              <a:t>권순선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394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실험 </a:t>
            </a:r>
            <a:r>
              <a:rPr lang="en-US" altLang="ko-KR" sz="3200" dirty="0" smtClean="0"/>
              <a:t>Model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5145435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정상보행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짧은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긴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보폭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빠른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느린 속도</a:t>
            </a:r>
            <a:r>
              <a:rPr lang="en-US" altLang="ko-KR" sz="2800" dirty="0" smtClean="0"/>
              <a:t>), crouch 20, 30, 60 </a:t>
            </a:r>
          </a:p>
          <a:p>
            <a:r>
              <a:rPr lang="ko-KR" altLang="en-US" sz="2800" dirty="0" smtClean="0"/>
              <a:t>왼쪽에서 민 것은 모두 포함하고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두 걸음 이상 움직인 값들은 빼고 처리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고려한 변수들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BMI , </a:t>
            </a:r>
            <a:r>
              <a:rPr lang="ko-KR" altLang="en-US" sz="2400" dirty="0" smtClean="0"/>
              <a:t>미는 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속도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미는 타이밍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시간기준</a:t>
            </a:r>
            <a:r>
              <a:rPr lang="en-US" altLang="ko-KR" sz="2400" dirty="0" smtClean="0"/>
              <a:t>), crouch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811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ko-KR" altLang="en-US" sz="3500" dirty="0" smtClean="0"/>
              <a:t>실험 </a:t>
            </a:r>
            <a:r>
              <a:rPr lang="en-US" altLang="ko-KR" sz="3500" dirty="0" smtClean="0"/>
              <a:t>Model result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marL="914400" lvl="2" indent="0">
              <a:buNone/>
            </a:pPr>
            <a:endParaRPr lang="ko-KR" altLang="en-US" sz="2000" dirty="0"/>
          </a:p>
        </p:txBody>
      </p:sp>
      <p:graphicFrame>
        <p:nvGraphicFramePr>
          <p:cNvPr id="6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265155"/>
              </p:ext>
            </p:extLst>
          </p:nvPr>
        </p:nvGraphicFramePr>
        <p:xfrm>
          <a:off x="2267744" y="3068960"/>
          <a:ext cx="4392488" cy="2682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64288"/>
                <a:gridCol w="1364100"/>
                <a:gridCol w="1364100"/>
              </a:tblGrid>
              <a:tr h="35644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Least</a:t>
                      </a:r>
                      <a:r>
                        <a:rPr lang="en-US" altLang="ko-KR" sz="2000" b="1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Squares Means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06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Effect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u="none" strike="noStrike" kern="1200" baseline="0" dirty="0" smtClean="0">
                          <a:latin typeface="Garamond" pitchFamily="18" charset="0"/>
                        </a:rPr>
                        <a:t>Estimate 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Standard</a:t>
                      </a:r>
                      <a:r>
                        <a:rPr lang="en-US" altLang="ko-KR" sz="2000" b="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error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Crouch 20</a:t>
                      </a:r>
                      <a:r>
                        <a:rPr lang="ko-KR" altLang="en-US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도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300.6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19.79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Crouch</a:t>
                      </a:r>
                      <a:r>
                        <a:rPr lang="en-US" altLang="ko-KR" sz="200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30</a:t>
                      </a:r>
                      <a:r>
                        <a:rPr lang="ko-KR" altLang="en-US" sz="200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도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288.97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19.66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Crouch 60</a:t>
                      </a:r>
                      <a:r>
                        <a:rPr lang="ko-KR" altLang="en-US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도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295.84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19.79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정상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343.94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16.28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499114" y="1556792"/>
            <a:ext cx="8177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ko-KR" altLang="en-US" sz="2400" dirty="0" smtClean="0"/>
              <a:t>속도가 빠를수록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약하게 밀수록</a:t>
            </a:r>
            <a:r>
              <a:rPr lang="en-US" altLang="ko-KR" sz="2400" dirty="0" smtClean="0"/>
              <a:t>, </a:t>
            </a:r>
            <a:r>
              <a:rPr lang="ko-KR" altLang="en-US" sz="2400" b="1" dirty="0" smtClean="0"/>
              <a:t>미는 타이밍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시간 기준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이 늦을수록 </a:t>
            </a:r>
            <a:r>
              <a:rPr lang="en-US" altLang="ko-KR" sz="2400" dirty="0" smtClean="0"/>
              <a:t>, crouch 30</a:t>
            </a:r>
            <a:r>
              <a:rPr lang="ko-KR" altLang="en-US" sz="2400" dirty="0" smtClean="0"/>
              <a:t>도에서 </a:t>
            </a:r>
            <a:r>
              <a:rPr lang="en-US" altLang="ko-KR" sz="2400" dirty="0" smtClean="0"/>
              <a:t>stable</a:t>
            </a:r>
            <a:r>
              <a:rPr lang="ko-KR" altLang="en-US" sz="2400" dirty="0" smtClean="0"/>
              <a:t>함</a:t>
            </a:r>
            <a:r>
              <a:rPr lang="en-US" altLang="ko-KR" sz="2400" dirty="0" smtClean="0"/>
              <a:t>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62494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Simulation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Model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5145435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실험 </a:t>
            </a:r>
            <a:r>
              <a:rPr lang="en-US" altLang="ko-KR" sz="2800" dirty="0" smtClean="0"/>
              <a:t>model </a:t>
            </a:r>
            <a:r>
              <a:rPr lang="ko-KR" altLang="en-US" sz="2800" dirty="0" smtClean="0"/>
              <a:t>과 같은 세팅으로 데이터를 얻음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고려한 변수들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BMI , </a:t>
            </a:r>
            <a:r>
              <a:rPr lang="ko-KR" altLang="en-US" sz="2400" dirty="0" smtClean="0"/>
              <a:t>미는 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속도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미는 중간 타이밍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시간 기준</a:t>
            </a:r>
            <a:r>
              <a:rPr lang="en-US" altLang="ko-KR" sz="2400" dirty="0" smtClean="0"/>
              <a:t>), crouch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811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ko-KR" sz="3500" dirty="0" smtClean="0"/>
              <a:t>Simulation</a:t>
            </a:r>
            <a:r>
              <a:rPr lang="ko-KR" altLang="en-US" sz="3500" dirty="0" smtClean="0"/>
              <a:t> </a:t>
            </a:r>
            <a:r>
              <a:rPr lang="en-US" altLang="ko-KR" sz="3500" dirty="0" smtClean="0"/>
              <a:t>Model result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lvl="2"/>
            <a:endParaRPr lang="en-US" altLang="ko-KR" sz="2000" dirty="0" smtClean="0"/>
          </a:p>
          <a:p>
            <a:pPr lvl="2"/>
            <a:endParaRPr lang="en-US" altLang="ko-KR" sz="2000" dirty="0"/>
          </a:p>
          <a:p>
            <a:pPr marL="914400" lvl="2" indent="0">
              <a:buNone/>
            </a:pPr>
            <a:endParaRPr lang="ko-KR" altLang="en-US" sz="2000" dirty="0"/>
          </a:p>
        </p:txBody>
      </p:sp>
      <p:graphicFrame>
        <p:nvGraphicFramePr>
          <p:cNvPr id="6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889199"/>
              </p:ext>
            </p:extLst>
          </p:nvPr>
        </p:nvGraphicFramePr>
        <p:xfrm>
          <a:off x="2267744" y="3068960"/>
          <a:ext cx="4392488" cy="2682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64288"/>
                <a:gridCol w="1364100"/>
                <a:gridCol w="1364100"/>
              </a:tblGrid>
              <a:tr h="35644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Least</a:t>
                      </a:r>
                      <a:r>
                        <a:rPr lang="en-US" altLang="ko-KR" sz="2000" b="1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Squares Means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06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Effect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u="none" strike="noStrike" kern="1200" baseline="0" dirty="0" smtClean="0">
                          <a:latin typeface="Garamond" pitchFamily="18" charset="0"/>
                        </a:rPr>
                        <a:t>Estimate 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Standard</a:t>
                      </a:r>
                      <a:r>
                        <a:rPr lang="en-US" altLang="ko-KR" sz="2000" b="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error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Crouch 20</a:t>
                      </a:r>
                      <a:r>
                        <a:rPr lang="ko-KR" altLang="en-US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도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380.54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1.97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Crouch</a:t>
                      </a:r>
                      <a:r>
                        <a:rPr lang="en-US" altLang="ko-KR" sz="200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30</a:t>
                      </a:r>
                      <a:r>
                        <a:rPr lang="ko-KR" altLang="en-US" sz="200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도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370.88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2.56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Crouch 60</a:t>
                      </a:r>
                      <a:r>
                        <a:rPr lang="ko-KR" altLang="en-US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도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343.82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8.14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  <a:tr h="35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정상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402.71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aramond" pitchFamily="18" charset="0"/>
                        </a:rPr>
                        <a:t>2.58</a:t>
                      </a:r>
                      <a:endParaRPr lang="en-US" sz="2000" dirty="0">
                        <a:latin typeface="Garamond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499114" y="1556792"/>
            <a:ext cx="8177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ko-KR" altLang="en-US" sz="2400" b="1" dirty="0" smtClean="0"/>
              <a:t>속도가 빠를수록</a:t>
            </a:r>
            <a:r>
              <a:rPr lang="en-US" altLang="ko-KR" sz="2400" b="1" dirty="0" smtClean="0"/>
              <a:t>, </a:t>
            </a:r>
            <a:r>
              <a:rPr lang="ko-KR" altLang="en-US" sz="2400" b="1" dirty="0"/>
              <a:t>약하게 밀수록</a:t>
            </a:r>
            <a:r>
              <a:rPr lang="en-US" altLang="ko-KR" sz="2400" dirty="0"/>
              <a:t>, </a:t>
            </a:r>
            <a:r>
              <a:rPr lang="ko-KR" altLang="en-US" sz="2400" b="1" dirty="0" smtClean="0"/>
              <a:t>미는 중간 타이밍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시간 기준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이 </a:t>
            </a:r>
            <a:r>
              <a:rPr lang="ko-KR" altLang="en-US" sz="2400" b="1" dirty="0"/>
              <a:t>늦을수록 </a:t>
            </a:r>
            <a:r>
              <a:rPr lang="en-US" altLang="ko-KR" sz="2400" b="1" dirty="0"/>
              <a:t>, crouch </a:t>
            </a:r>
            <a:r>
              <a:rPr lang="en-US" altLang="ko-KR" sz="2400" b="1" dirty="0" smtClean="0"/>
              <a:t>60</a:t>
            </a:r>
            <a:r>
              <a:rPr lang="ko-KR" altLang="en-US" sz="2400" b="1" dirty="0"/>
              <a:t>도에서 </a:t>
            </a:r>
            <a:r>
              <a:rPr lang="en-US" altLang="ko-KR" sz="2400" b="1" dirty="0"/>
              <a:t>stable</a:t>
            </a:r>
            <a:r>
              <a:rPr lang="ko-KR" altLang="en-US" sz="2400" b="1" dirty="0"/>
              <a:t>함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9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" y="1718433"/>
            <a:ext cx="4644531" cy="463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62" y="1718432"/>
            <a:ext cx="461962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1640" y="15567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시뮬레이션 결과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15567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실험 </a:t>
            </a:r>
            <a:r>
              <a:rPr lang="ko-KR" altLang="en-US" dirty="0" smtClean="0"/>
              <a:t>결과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4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186</Words>
  <Application>Microsoft Office PowerPoint</Application>
  <PresentationFormat>화면 슬라이드 쇼(4:3)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Crouch 실험데이터 분석결과 vs simulation 분석 결과 </vt:lpstr>
      <vt:lpstr>실험 Model</vt:lpstr>
      <vt:lpstr>실험 Model result</vt:lpstr>
      <vt:lpstr>Simulation Model</vt:lpstr>
      <vt:lpstr>Simulation Model result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분석 결과</dc:title>
  <dc:creator>snubh</dc:creator>
  <cp:lastModifiedBy>snubh</cp:lastModifiedBy>
  <cp:revision>57</cp:revision>
  <dcterms:created xsi:type="dcterms:W3CDTF">2013-02-14T22:50:30Z</dcterms:created>
  <dcterms:modified xsi:type="dcterms:W3CDTF">2013-09-05T00:54:50Z</dcterms:modified>
</cp:coreProperties>
</file>