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4595-2C50-4704-82D4-E96EB6BF9D52}" type="datetimeFigureOut">
              <a:rPr lang="ko-KR" altLang="en-US" smtClean="0"/>
              <a:t>2016-08-25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2391-5C79-49B9-908F-1E67CB4B12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1046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4595-2C50-4704-82D4-E96EB6BF9D52}" type="datetimeFigureOut">
              <a:rPr lang="ko-KR" altLang="en-US" smtClean="0"/>
              <a:t>2016-08-25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2391-5C79-49B9-908F-1E67CB4B12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423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4595-2C50-4704-82D4-E96EB6BF9D52}" type="datetimeFigureOut">
              <a:rPr lang="ko-KR" altLang="en-US" smtClean="0"/>
              <a:t>2016-08-25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2391-5C79-49B9-908F-1E67CB4B12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78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4595-2C50-4704-82D4-E96EB6BF9D52}" type="datetimeFigureOut">
              <a:rPr lang="ko-KR" altLang="en-US" smtClean="0"/>
              <a:t>2016-08-25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2391-5C79-49B9-908F-1E67CB4B12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8851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4595-2C50-4704-82D4-E96EB6BF9D52}" type="datetimeFigureOut">
              <a:rPr lang="ko-KR" altLang="en-US" smtClean="0"/>
              <a:t>2016-08-25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2391-5C79-49B9-908F-1E67CB4B12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390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4595-2C50-4704-82D4-E96EB6BF9D52}" type="datetimeFigureOut">
              <a:rPr lang="ko-KR" altLang="en-US" smtClean="0"/>
              <a:t>2016-08-25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2391-5C79-49B9-908F-1E67CB4B12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839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4595-2C50-4704-82D4-E96EB6BF9D52}" type="datetimeFigureOut">
              <a:rPr lang="ko-KR" altLang="en-US" smtClean="0"/>
              <a:t>2016-08-25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2391-5C79-49B9-908F-1E67CB4B12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5024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4595-2C50-4704-82D4-E96EB6BF9D52}" type="datetimeFigureOut">
              <a:rPr lang="ko-KR" altLang="en-US" smtClean="0"/>
              <a:t>2016-08-25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2391-5C79-49B9-908F-1E67CB4B12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0549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4595-2C50-4704-82D4-E96EB6BF9D52}" type="datetimeFigureOut">
              <a:rPr lang="ko-KR" altLang="en-US" smtClean="0"/>
              <a:t>2016-08-25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2391-5C79-49B9-908F-1E67CB4B12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420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4595-2C50-4704-82D4-E96EB6BF9D52}" type="datetimeFigureOut">
              <a:rPr lang="ko-KR" altLang="en-US" smtClean="0"/>
              <a:t>2016-08-25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2391-5C79-49B9-908F-1E67CB4B12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2078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4595-2C50-4704-82D4-E96EB6BF9D52}" type="datetimeFigureOut">
              <a:rPr lang="ko-KR" altLang="en-US" smtClean="0"/>
              <a:t>2016-08-25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2391-5C79-49B9-908F-1E67CB4B12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9806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34595-2C50-4704-82D4-E96EB6BF9D52}" type="datetimeFigureOut">
              <a:rPr lang="ko-KR" altLang="en-US" smtClean="0"/>
              <a:t>2016-08-25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D2391-5C79-49B9-908F-1E67CB4B121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591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3D Musculoskeletal</a:t>
            </a:r>
            <a:br>
              <a:rPr lang="en-US" altLang="ko-KR" dirty="0" smtClean="0"/>
            </a:br>
            <a:r>
              <a:rPr lang="en-US" altLang="ko-KR" dirty="0" smtClean="0"/>
              <a:t>Model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이승환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25423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Muscle Model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497" y="1888195"/>
            <a:ext cx="5135005" cy="3653189"/>
          </a:xfrm>
        </p:spPr>
      </p:pic>
    </p:spTree>
    <p:extLst>
      <p:ext uri="{BB962C8B-B14F-4D97-AF65-F5344CB8AC3E}">
        <p14:creationId xmlns:p14="http://schemas.microsoft.com/office/powerpoint/2010/main" val="312425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Line segment muscle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135" y="1875725"/>
            <a:ext cx="7125730" cy="4097295"/>
          </a:xfrm>
        </p:spPr>
      </p:pic>
    </p:spTree>
    <p:extLst>
      <p:ext uri="{BB962C8B-B14F-4D97-AF65-F5344CB8AC3E}">
        <p14:creationId xmlns:p14="http://schemas.microsoft.com/office/powerpoint/2010/main" val="241551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Force-Length-Velocity Relation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086" y="2133599"/>
            <a:ext cx="4530811" cy="3352800"/>
          </a:xfr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785757"/>
            <a:ext cx="5445211" cy="346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53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모서리가 둥근 직사각형 17"/>
          <p:cNvSpPr/>
          <p:nvPr/>
        </p:nvSpPr>
        <p:spPr>
          <a:xfrm>
            <a:off x="576648" y="1705928"/>
            <a:ext cx="10837467" cy="34763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Muscle </a:t>
            </a:r>
            <a:r>
              <a:rPr lang="en-US" altLang="ko-KR" dirty="0" smtClean="0"/>
              <a:t>Simulation</a:t>
            </a:r>
            <a:endParaRPr lang="ko-KR" altLang="en-US" dirty="0"/>
          </a:p>
        </p:txBody>
      </p:sp>
      <p:cxnSp>
        <p:nvCxnSpPr>
          <p:cNvPr id="4" name="직선 연결선 3"/>
          <p:cNvCxnSpPr/>
          <p:nvPr/>
        </p:nvCxnSpPr>
        <p:spPr bwMode="auto">
          <a:xfrm flipH="1">
            <a:off x="1292316" y="2677667"/>
            <a:ext cx="718326" cy="16231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오른쪽 화살표 6"/>
          <p:cNvSpPr/>
          <p:nvPr/>
        </p:nvSpPr>
        <p:spPr>
          <a:xfrm>
            <a:off x="7068303" y="3221364"/>
            <a:ext cx="715668" cy="2718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853593" y="1459855"/>
                <a:ext cx="484813" cy="4616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3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3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ko-KR" sz="3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ko-KR" altLang="en-US" sz="3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3593" y="1459855"/>
                <a:ext cx="484813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318682" y="2901063"/>
                <a:ext cx="732315" cy="3853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,</m:t>
                      </m:r>
                      <m:acc>
                        <m:accPr>
                          <m:chr m:val="̇"/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</m:acc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8682" y="2901063"/>
                <a:ext cx="732315" cy="385362"/>
              </a:xfrm>
              <a:prstGeom prst="rect">
                <a:avLst/>
              </a:prstGeom>
              <a:blipFill rotWithShape="0">
                <a:blip r:embed="rId3"/>
                <a:stretch>
                  <a:fillRect r="-165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내용 개체 틀 3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673" y="2260673"/>
            <a:ext cx="1528549" cy="1131126"/>
          </a:xfr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32429" y="3473715"/>
            <a:ext cx="1837038" cy="1170544"/>
          </a:xfrm>
          <a:prstGeom prst="rect">
            <a:avLst/>
          </a:prstGeom>
        </p:spPr>
      </p:pic>
      <p:sp>
        <p:nvSpPr>
          <p:cNvPr id="13" name="오른쪽 화살표 12"/>
          <p:cNvSpPr/>
          <p:nvPr/>
        </p:nvSpPr>
        <p:spPr>
          <a:xfrm>
            <a:off x="3324843" y="3291511"/>
            <a:ext cx="719995" cy="2718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222871" y="2910765"/>
                <a:ext cx="299184" cy="3105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2871" y="2910765"/>
                <a:ext cx="299184" cy="310598"/>
              </a:xfrm>
              <a:prstGeom prst="rect">
                <a:avLst/>
              </a:prstGeom>
              <a:blipFill rotWithShape="0">
                <a:blip r:embed="rId6"/>
                <a:stretch>
                  <a:fillRect l="-14286" b="-1372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오른쪽 화살표 16"/>
          <p:cNvSpPr/>
          <p:nvPr/>
        </p:nvSpPr>
        <p:spPr>
          <a:xfrm>
            <a:off x="10995966" y="3172263"/>
            <a:ext cx="715668" cy="2718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1116599" y="2826236"/>
                <a:ext cx="5950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e>
                    </m:acc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ko-KR" altLang="en-US" dirty="0" smtClean="0"/>
                  <a:t> 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16599" y="2826236"/>
                <a:ext cx="595035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14433" b="-3111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오른쪽 화살표 21"/>
          <p:cNvSpPr/>
          <p:nvPr/>
        </p:nvSpPr>
        <p:spPr>
          <a:xfrm>
            <a:off x="224875" y="3201311"/>
            <a:ext cx="715668" cy="2718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333143" y="2890017"/>
                <a:ext cx="3736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acc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ko-KR" altLang="en-US" dirty="0" smtClean="0"/>
                  <a:t> </a:t>
                </a:r>
                <a:endParaRPr lang="ko-KR" altLang="en-US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143" y="2890017"/>
                <a:ext cx="373692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22951" b="-2826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직사각형 32"/>
          <p:cNvSpPr/>
          <p:nvPr/>
        </p:nvSpPr>
        <p:spPr bwMode="auto">
          <a:xfrm>
            <a:off x="8280876" y="2513753"/>
            <a:ext cx="1549152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타원 33"/>
          <p:cNvSpPr/>
          <p:nvPr/>
        </p:nvSpPr>
        <p:spPr bwMode="auto">
          <a:xfrm>
            <a:off x="9894293" y="2641209"/>
            <a:ext cx="197532" cy="21602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직사각형 34"/>
          <p:cNvSpPr/>
          <p:nvPr/>
        </p:nvSpPr>
        <p:spPr bwMode="auto">
          <a:xfrm rot="3770186">
            <a:off x="9714354" y="3383392"/>
            <a:ext cx="1549152" cy="36004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6" name="직선 연결선 35"/>
          <p:cNvCxnSpPr/>
          <p:nvPr/>
        </p:nvCxnSpPr>
        <p:spPr bwMode="auto">
          <a:xfrm>
            <a:off x="8280876" y="2890017"/>
            <a:ext cx="2377395" cy="142199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직선 연결선 36"/>
          <p:cNvCxnSpPr/>
          <p:nvPr/>
        </p:nvCxnSpPr>
        <p:spPr bwMode="auto">
          <a:xfrm>
            <a:off x="8280876" y="2873793"/>
            <a:ext cx="1694270" cy="979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직선 연결선 37"/>
          <p:cNvCxnSpPr/>
          <p:nvPr/>
        </p:nvCxnSpPr>
        <p:spPr bwMode="auto">
          <a:xfrm>
            <a:off x="8298789" y="2520545"/>
            <a:ext cx="1999442" cy="28219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직선 연결선 38"/>
          <p:cNvCxnSpPr/>
          <p:nvPr/>
        </p:nvCxnSpPr>
        <p:spPr bwMode="auto">
          <a:xfrm>
            <a:off x="9845495" y="2520545"/>
            <a:ext cx="1152684" cy="16447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직선 연결선 43"/>
          <p:cNvCxnSpPr/>
          <p:nvPr/>
        </p:nvCxnSpPr>
        <p:spPr bwMode="auto">
          <a:xfrm flipH="1">
            <a:off x="1600376" y="2641209"/>
            <a:ext cx="718326" cy="16231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직선 연결선 44"/>
          <p:cNvCxnSpPr/>
          <p:nvPr/>
        </p:nvCxnSpPr>
        <p:spPr bwMode="auto">
          <a:xfrm flipH="1">
            <a:off x="1917231" y="2615855"/>
            <a:ext cx="718326" cy="16231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직선 연결선 45"/>
          <p:cNvCxnSpPr/>
          <p:nvPr/>
        </p:nvCxnSpPr>
        <p:spPr bwMode="auto">
          <a:xfrm flipH="1">
            <a:off x="2359128" y="2615855"/>
            <a:ext cx="718326" cy="16231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5619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Return to Volumetric model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No information about Volumetric muscle.</a:t>
            </a:r>
          </a:p>
          <a:p>
            <a:pPr marL="0" indent="0">
              <a:buNone/>
            </a:pPr>
            <a:r>
              <a:rPr lang="en-US" altLang="ko-KR" dirty="0" smtClean="0"/>
              <a:t>-&gt; Using line-segment muscle data.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How?</a:t>
            </a:r>
          </a:p>
          <a:p>
            <a:pPr marL="0" indent="0">
              <a:buNone/>
            </a:pPr>
            <a:endParaRPr lang="en-US" altLang="ko-KR" dirty="0"/>
          </a:p>
        </p:txBody>
      </p:sp>
      <p:pic>
        <p:nvPicPr>
          <p:cNvPr id="4" name="Picture 2" descr="http://classconnection.s3.amazonaws.com/704/flashcards/534704/jpg/bipennate_muscle13062062504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0762" y="2482056"/>
            <a:ext cx="1533525" cy="303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020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36</Words>
  <Application>Microsoft Office PowerPoint</Application>
  <PresentationFormat>와이드스크린</PresentationFormat>
  <Paragraphs>16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맑은 고딕</vt:lpstr>
      <vt:lpstr>Arial</vt:lpstr>
      <vt:lpstr>Cambria Math</vt:lpstr>
      <vt:lpstr>Office 테마</vt:lpstr>
      <vt:lpstr>3D Musculoskeletal Model</vt:lpstr>
      <vt:lpstr>Muscle Model</vt:lpstr>
      <vt:lpstr>Line segment muscle</vt:lpstr>
      <vt:lpstr>Force-Length-Velocity Relation</vt:lpstr>
      <vt:lpstr>Muscle Simulation</vt:lpstr>
      <vt:lpstr>Return to Volumetric model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Musculoskeletal Model</dc:title>
  <dc:creator>SeungHwan Lee</dc:creator>
  <cp:lastModifiedBy>SeungHwan Lee</cp:lastModifiedBy>
  <cp:revision>7</cp:revision>
  <dcterms:created xsi:type="dcterms:W3CDTF">2016-08-25T04:31:16Z</dcterms:created>
  <dcterms:modified xsi:type="dcterms:W3CDTF">2016-08-25T07:59:48Z</dcterms:modified>
</cp:coreProperties>
</file>