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mp4" ContentType="video/mp4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66" r:id="rId3"/>
    <p:sldId id="258" r:id="rId4"/>
    <p:sldId id="263" r:id="rId5"/>
    <p:sldId id="259" r:id="rId6"/>
    <p:sldId id="264" r:id="rId7"/>
    <p:sldId id="261" r:id="rId8"/>
    <p:sldId id="262" r:id="rId9"/>
    <p:sldId id="267" r:id="rId10"/>
    <p:sldId id="260" r:id="rId11"/>
    <p:sldId id="268" r:id="rId12"/>
    <p:sldId id="265" r:id="rId13"/>
    <p:sldId id="257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59CC8CCA-BA02-4118-A068-B0994161F8A5}">
          <p14:sldIdLst>
            <p14:sldId id="256"/>
            <p14:sldId id="266"/>
            <p14:sldId id="258"/>
            <p14:sldId id="263"/>
            <p14:sldId id="259"/>
            <p14:sldId id="264"/>
            <p14:sldId id="261"/>
            <p14:sldId id="262"/>
            <p14:sldId id="267"/>
            <p14:sldId id="260"/>
            <p14:sldId id="268"/>
            <p14:sldId id="265"/>
            <p14:sldId id="257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64" autoAdjust="0"/>
    <p:restoredTop sz="60529" autoAdjust="0"/>
  </p:normalViewPr>
  <p:slideViewPr>
    <p:cSldViewPr snapToGrid="0">
      <p:cViewPr varScale="1">
        <p:scale>
          <a:sx n="67" d="100"/>
          <a:sy n="67" d="100"/>
        </p:scale>
        <p:origin x="79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15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DB93BF-FADF-42BF-9D9B-5E5385682B75}" type="datetimeFigureOut">
              <a:rPr lang="ko-KR" altLang="en-US" smtClean="0"/>
              <a:t>2014-04-12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610C5-8027-42F9-990D-1D4536BF568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583020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9626D3-28D4-4EFE-8D1F-23A1842E1B61}" type="datetimeFigureOut">
              <a:rPr lang="ko-KR" altLang="en-US" smtClean="0"/>
              <a:t>2014-04-11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555B9-E7D8-4993-B83C-274992BE47B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054425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55B9-E7D8-4993-B83C-274992BE47BD}" type="slidenum">
              <a:rPr lang="ko-KR" altLang="en-US" smtClean="0"/>
              <a:t>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486393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55B9-E7D8-4993-B83C-274992BE47BD}" type="slidenum">
              <a:rPr lang="ko-KR" altLang="en-US" smtClean="0"/>
              <a:t>10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760948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55B9-E7D8-4993-B83C-274992BE47BD}" type="slidenum">
              <a:rPr lang="ko-KR" altLang="en-US" smtClean="0"/>
              <a:t>11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7775199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55B9-E7D8-4993-B83C-274992BE47BD}" type="slidenum">
              <a:rPr lang="ko-KR" altLang="en-US" smtClean="0"/>
              <a:t>13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868834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55B9-E7D8-4993-B83C-274992BE47BD}" type="slidenum">
              <a:rPr lang="ko-KR" altLang="en-US" smtClean="0"/>
              <a:t>2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6483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한</a:t>
            </a:r>
            <a:r>
              <a:rPr lang="en-US" altLang="ko-KR" dirty="0" smtClean="0"/>
              <a:t> </a:t>
            </a:r>
            <a:r>
              <a:rPr lang="ko-KR" altLang="en-US" dirty="0" smtClean="0"/>
              <a:t>가지의 행동을 하는 </a:t>
            </a:r>
            <a:r>
              <a:rPr lang="en-US" altLang="ko-KR" dirty="0" smtClean="0"/>
              <a:t>motion</a:t>
            </a:r>
            <a:r>
              <a:rPr lang="ko-KR" altLang="en-US" dirty="0" smtClean="0"/>
              <a:t>에 대한 적절한 </a:t>
            </a:r>
            <a:r>
              <a:rPr lang="en-US" altLang="ko-KR" dirty="0" smtClean="0"/>
              <a:t>objective function</a:t>
            </a:r>
            <a:r>
              <a:rPr lang="ko-KR" altLang="en-US" dirty="0" smtClean="0"/>
              <a:t>이 주어지면 그에 따르는 적절한 </a:t>
            </a:r>
            <a:r>
              <a:rPr lang="en-US" altLang="ko-KR" dirty="0" smtClean="0"/>
              <a:t>physically</a:t>
            </a:r>
            <a:r>
              <a:rPr lang="en-US" altLang="ko-KR" baseline="0" dirty="0" smtClean="0"/>
              <a:t> simulated motion</a:t>
            </a:r>
            <a:r>
              <a:rPr lang="ko-KR" altLang="en-US" baseline="0" dirty="0" smtClean="0"/>
              <a:t>을 얻는 것이 가능한가</a:t>
            </a:r>
            <a:r>
              <a:rPr lang="en-US" altLang="ko-KR" baseline="0" dirty="0" smtClean="0"/>
              <a:t>?</a:t>
            </a:r>
          </a:p>
          <a:p>
            <a:endParaRPr lang="en-US" altLang="ko-KR" baseline="0" dirty="0" smtClean="0"/>
          </a:p>
          <a:p>
            <a:endParaRPr lang="en-US" altLang="ko-KR" baseline="0" dirty="0" smtClean="0"/>
          </a:p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55B9-E7D8-4993-B83C-274992BE47BD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731904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한</a:t>
            </a:r>
            <a:r>
              <a:rPr lang="en-US" altLang="ko-KR" dirty="0" smtClean="0"/>
              <a:t> </a:t>
            </a:r>
            <a:r>
              <a:rPr lang="ko-KR" altLang="en-US" dirty="0" smtClean="0"/>
              <a:t>가지의 행동을 하는 </a:t>
            </a:r>
            <a:r>
              <a:rPr lang="en-US" altLang="ko-KR" dirty="0" smtClean="0"/>
              <a:t>motion</a:t>
            </a:r>
            <a:r>
              <a:rPr lang="ko-KR" altLang="en-US" dirty="0" smtClean="0"/>
              <a:t>에 대한 적절한 </a:t>
            </a:r>
            <a:r>
              <a:rPr lang="en-US" altLang="ko-KR" dirty="0" smtClean="0"/>
              <a:t>objective function</a:t>
            </a:r>
            <a:r>
              <a:rPr lang="ko-KR" altLang="en-US" dirty="0" smtClean="0"/>
              <a:t>이 주어지면 그에 따르는 적절한 </a:t>
            </a:r>
            <a:r>
              <a:rPr lang="en-US" altLang="ko-KR" dirty="0" smtClean="0"/>
              <a:t>physically</a:t>
            </a:r>
            <a:r>
              <a:rPr lang="en-US" altLang="ko-KR" baseline="0" dirty="0" smtClean="0"/>
              <a:t> simulated motion</a:t>
            </a:r>
            <a:r>
              <a:rPr lang="ko-KR" altLang="en-US" baseline="0" dirty="0" smtClean="0"/>
              <a:t>을 얻는 것이 가능한가</a:t>
            </a:r>
            <a:r>
              <a:rPr lang="en-US" altLang="ko-KR" baseline="0" dirty="0" smtClean="0"/>
              <a:t>?</a:t>
            </a:r>
          </a:p>
          <a:p>
            <a:endParaRPr lang="en-US" altLang="ko-KR" baseline="0" dirty="0" smtClean="0"/>
          </a:p>
          <a:p>
            <a:endParaRPr lang="en-US" altLang="ko-KR" baseline="0" dirty="0" smtClean="0"/>
          </a:p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55B9-E7D8-4993-B83C-274992BE47BD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2955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Reference</a:t>
            </a:r>
            <a:r>
              <a:rPr lang="en-US" altLang="ko-KR" baseline="0" dirty="0" smtClean="0"/>
              <a:t> motion</a:t>
            </a:r>
            <a:r>
              <a:rPr lang="ko-KR" altLang="en-US" baseline="0" dirty="0" smtClean="0"/>
              <a:t>이 존재하지 않음 </a:t>
            </a:r>
            <a:r>
              <a:rPr lang="en-US" altLang="ko-KR" baseline="0" dirty="0" smtClean="0"/>
              <a:t>– trajectory optimization</a:t>
            </a:r>
            <a:endParaRPr lang="en-US" altLang="ko-KR" dirty="0" smtClean="0"/>
          </a:p>
          <a:p>
            <a:r>
              <a:rPr lang="ko-KR" altLang="en-US" dirty="0" smtClean="0"/>
              <a:t>적절한 </a:t>
            </a:r>
            <a:r>
              <a:rPr lang="en-US" altLang="ko-KR" dirty="0" smtClean="0"/>
              <a:t>objective</a:t>
            </a:r>
            <a:r>
              <a:rPr lang="en-US" altLang="ko-KR" baseline="0" dirty="0" smtClean="0"/>
              <a:t> function</a:t>
            </a:r>
            <a:r>
              <a:rPr lang="ko-KR" altLang="en-US" baseline="0" dirty="0" smtClean="0"/>
              <a:t>을 추가</a:t>
            </a:r>
            <a:endParaRPr lang="en-US" altLang="ko-KR" baseline="0" dirty="0" smtClean="0"/>
          </a:p>
          <a:p>
            <a:r>
              <a:rPr lang="en-US" altLang="ko-KR" dirty="0" smtClean="0"/>
              <a:t>CMA</a:t>
            </a:r>
            <a:r>
              <a:rPr lang="en-US" altLang="ko-KR" baseline="0" dirty="0" smtClean="0"/>
              <a:t> optimization </a:t>
            </a:r>
            <a:r>
              <a:rPr lang="ko-KR" altLang="en-US" baseline="0" dirty="0" smtClean="0"/>
              <a:t>사용</a:t>
            </a:r>
            <a:endParaRPr lang="en-US" altLang="ko-KR" baseline="0" dirty="0" smtClean="0"/>
          </a:p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55B9-E7D8-4993-B83C-274992BE47BD}" type="slidenum">
              <a:rPr lang="ko-KR" altLang="en-US" smtClean="0"/>
              <a:t>5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27866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Reference</a:t>
            </a:r>
            <a:r>
              <a:rPr lang="en-US" altLang="ko-KR" baseline="0" dirty="0" smtClean="0"/>
              <a:t> motion</a:t>
            </a:r>
            <a:r>
              <a:rPr lang="ko-KR" altLang="en-US" baseline="0" dirty="0" smtClean="0"/>
              <a:t>이 존재하지 않음 </a:t>
            </a:r>
            <a:r>
              <a:rPr lang="en-US" altLang="ko-KR" baseline="0" dirty="0" smtClean="0"/>
              <a:t>– trajectory optimization</a:t>
            </a:r>
            <a:endParaRPr lang="en-US" altLang="ko-KR" dirty="0" smtClean="0"/>
          </a:p>
          <a:p>
            <a:r>
              <a:rPr lang="ko-KR" altLang="en-US" dirty="0" smtClean="0"/>
              <a:t>적절한 </a:t>
            </a:r>
            <a:r>
              <a:rPr lang="en-US" altLang="ko-KR" dirty="0" smtClean="0"/>
              <a:t>objective</a:t>
            </a:r>
            <a:r>
              <a:rPr lang="en-US" altLang="ko-KR" baseline="0" dirty="0" smtClean="0"/>
              <a:t> function</a:t>
            </a:r>
            <a:r>
              <a:rPr lang="ko-KR" altLang="en-US" baseline="0" dirty="0" smtClean="0"/>
              <a:t>을 추가</a:t>
            </a:r>
            <a:endParaRPr lang="en-US" altLang="ko-KR" baseline="0" dirty="0" smtClean="0"/>
          </a:p>
          <a:p>
            <a:r>
              <a:rPr lang="en-US" altLang="ko-KR" dirty="0" smtClean="0"/>
              <a:t>CMA</a:t>
            </a:r>
            <a:r>
              <a:rPr lang="en-US" altLang="ko-KR" baseline="0" dirty="0" smtClean="0"/>
              <a:t> optimization </a:t>
            </a:r>
            <a:r>
              <a:rPr lang="ko-KR" altLang="en-US" baseline="0" dirty="0" smtClean="0"/>
              <a:t>사용</a:t>
            </a:r>
            <a:endParaRPr lang="en-US" altLang="ko-KR" baseline="0" dirty="0" smtClean="0"/>
          </a:p>
          <a:p>
            <a:endParaRPr lang="en-US" altLang="ko-KR" baseline="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55B9-E7D8-4993-B83C-274992BE47BD}" type="slidenum">
              <a:rPr lang="ko-KR" altLang="en-US" smtClean="0"/>
              <a:t>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662996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ko-KR" altLang="en-US" dirty="0" smtClean="0"/>
              <a:t>각 모션에 대한 비디오</a:t>
            </a:r>
            <a:endParaRPr lang="en-US" altLang="ko-KR" dirty="0" smtClean="0"/>
          </a:p>
          <a:p>
            <a:r>
              <a:rPr lang="ko-KR" altLang="en-US" dirty="0" smtClean="0"/>
              <a:t>각 모션에 대한 </a:t>
            </a:r>
            <a:r>
              <a:rPr lang="en-US" altLang="ko-KR" dirty="0" smtClean="0"/>
              <a:t>objective function</a:t>
            </a:r>
            <a:r>
              <a:rPr lang="ko-KR" altLang="en-US" dirty="0" smtClean="0"/>
              <a:t>들과 그에 대한 간단한 설명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55B9-E7D8-4993-B83C-274992BE47BD}" type="slidenum">
              <a:rPr lang="ko-KR" altLang="en-US" smtClean="0"/>
              <a:t>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687426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55B9-E7D8-4993-B83C-274992BE47BD}" type="slidenum">
              <a:rPr lang="ko-KR" altLang="en-US" smtClean="0"/>
              <a:t>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586671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98555B9-E7D8-4993-B83C-274992BE47BD}" type="slidenum">
              <a:rPr lang="ko-KR" altLang="en-US" smtClean="0"/>
              <a:t>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739525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6E3E-145D-43AF-BAB7-8CF6144F6FFD}" type="datetimeFigureOut">
              <a:rPr lang="ko-KR" altLang="en-US" smtClean="0"/>
              <a:t>2014-04-10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E260-8416-4BA8-A7FA-860B26C69C3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74684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6E3E-145D-43AF-BAB7-8CF6144F6FFD}" type="datetimeFigureOut">
              <a:rPr lang="ko-KR" altLang="en-US" smtClean="0"/>
              <a:t>2014-04-11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E260-8416-4BA8-A7FA-860B26C69C3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1368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6E3E-145D-43AF-BAB7-8CF6144F6FFD}" type="datetimeFigureOut">
              <a:rPr lang="ko-KR" altLang="en-US" smtClean="0"/>
              <a:t>2014-04-11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E260-8416-4BA8-A7FA-860B26C69C3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0378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6E3E-145D-43AF-BAB7-8CF6144F6FFD}" type="datetimeFigureOut">
              <a:rPr lang="ko-KR" altLang="en-US" smtClean="0"/>
              <a:t>2014-04-11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E260-8416-4BA8-A7FA-860B26C69C3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995014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6E3E-145D-43AF-BAB7-8CF6144F6FFD}" type="datetimeFigureOut">
              <a:rPr lang="ko-KR" altLang="en-US" smtClean="0"/>
              <a:t>2014-04-11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E260-8416-4BA8-A7FA-860B26C69C3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587035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6E3E-145D-43AF-BAB7-8CF6144F6FFD}" type="datetimeFigureOut">
              <a:rPr lang="ko-KR" altLang="en-US" smtClean="0"/>
              <a:t>2014-04-11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E260-8416-4BA8-A7FA-860B26C69C3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36028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6E3E-145D-43AF-BAB7-8CF6144F6FFD}" type="datetimeFigureOut">
              <a:rPr lang="ko-KR" altLang="en-US" smtClean="0"/>
              <a:t>2014-04-11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E260-8416-4BA8-A7FA-860B26C69C3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85624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6E3E-145D-43AF-BAB7-8CF6144F6FFD}" type="datetimeFigureOut">
              <a:rPr lang="ko-KR" altLang="en-US" smtClean="0"/>
              <a:t>2014-04-11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E260-8416-4BA8-A7FA-860B26C69C3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8697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6E3E-145D-43AF-BAB7-8CF6144F6FFD}" type="datetimeFigureOut">
              <a:rPr lang="ko-KR" altLang="en-US" smtClean="0"/>
              <a:t>2014-04-11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E260-8416-4BA8-A7FA-860B26C69C3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916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6E3E-145D-43AF-BAB7-8CF6144F6FFD}" type="datetimeFigureOut">
              <a:rPr lang="ko-KR" altLang="en-US" smtClean="0"/>
              <a:t>2014-04-11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E260-8416-4BA8-A7FA-860B26C69C3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70128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76E3E-145D-43AF-BAB7-8CF6144F6FFD}" type="datetimeFigureOut">
              <a:rPr lang="ko-KR" altLang="en-US" smtClean="0"/>
              <a:t>2014-04-11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43E260-8416-4BA8-A7FA-860B26C69C3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49357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76E3E-145D-43AF-BAB7-8CF6144F6FFD}" type="datetimeFigureOut">
              <a:rPr lang="ko-KR" altLang="en-US" smtClean="0"/>
              <a:t>2014-04-10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43E260-8416-4BA8-A7FA-860B26C69C3A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3078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ideo" Target="../media/media1.mp4"/><Relationship Id="rId1" Type="http://schemas.microsoft.com/office/2007/relationships/media" Target="../media/media1.mp4"/><Relationship Id="rId5" Type="http://schemas.openxmlformats.org/officeDocument/2006/relationships/image" Target="../media/image12.png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dsxbKSG7_bs#t=18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feature=player_embedded&amp;v=dsxbKSG7_bs#t=17" TargetMode="External"/><Relationship Id="rId7" Type="http://schemas.openxmlformats.org/officeDocument/2006/relationships/image" Target="../media/image8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emf"/><Relationship Id="rId5" Type="http://schemas.openxmlformats.org/officeDocument/2006/relationships/image" Target="../media/image6.emf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dsxbKSG7_bs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Trajectory Optimization for Full-Body Movements with Complex Contacts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서울대학교</a:t>
            </a:r>
            <a:endParaRPr lang="en-US" altLang="ko-KR" dirty="0" smtClean="0"/>
          </a:p>
          <a:p>
            <a:r>
              <a:rPr lang="ko-KR" altLang="en-US" dirty="0" err="1" smtClean="0"/>
              <a:t>박황필</a:t>
            </a:r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738744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DANCE Framework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44340" y="1398351"/>
            <a:ext cx="7499747" cy="51585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447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bandicam 2014-04-12 08-49-16-376">
            <a:hlinkClick r:id="" action="ppaction://media"/>
          </p:cNvPr>
          <p:cNvPicPr>
            <a:picLocks noGrp="1" noChangeAspect="1"/>
          </p:cNvPicPr>
          <p:nvPr>
            <p:ph idx="1"/>
            <a:vide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3152775" y="1825625"/>
            <a:ext cx="5884863" cy="4351338"/>
          </a:xfrm>
        </p:spPr>
      </p:pic>
    </p:spTree>
    <p:extLst>
      <p:ext uri="{BB962C8B-B14F-4D97-AF65-F5344CB8AC3E}">
        <p14:creationId xmlns:p14="http://schemas.microsoft.com/office/powerpoint/2010/main" val="272125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Thank you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0100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Objective function</a:t>
            </a:r>
            <a:r>
              <a:rPr lang="ko-KR" altLang="en-US" dirty="0" smtClean="0"/>
              <a:t>을 적절히 선택함으로써 일정 이상 </a:t>
            </a:r>
            <a:r>
              <a:rPr lang="en-US" altLang="ko-KR" dirty="0" smtClean="0"/>
              <a:t>quality</a:t>
            </a:r>
            <a:r>
              <a:rPr lang="ko-KR" altLang="en-US" dirty="0" smtClean="0"/>
              <a:t>의 </a:t>
            </a:r>
            <a:r>
              <a:rPr lang="en-US" altLang="ko-KR" dirty="0" smtClean="0"/>
              <a:t>simulated motion</a:t>
            </a:r>
            <a:r>
              <a:rPr lang="ko-KR" altLang="en-US" dirty="0" smtClean="0"/>
              <a:t>을 만들어 낼 수 있음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단순한 </a:t>
            </a:r>
            <a:r>
              <a:rPr lang="en-US" altLang="ko-KR" dirty="0" smtClean="0"/>
              <a:t>joint tracking </a:t>
            </a:r>
            <a:r>
              <a:rPr lang="ko-KR" altLang="en-US" dirty="0" smtClean="0"/>
              <a:t>이상의 </a:t>
            </a:r>
            <a:r>
              <a:rPr lang="en-US" altLang="ko-KR" dirty="0" smtClean="0"/>
              <a:t>high level</a:t>
            </a:r>
            <a:r>
              <a:rPr lang="ko-KR" altLang="en-US" dirty="0" smtClean="0"/>
              <a:t>의</a:t>
            </a:r>
            <a:r>
              <a:rPr lang="en-US" altLang="ko-KR" dirty="0" smtClean="0"/>
              <a:t>(?)</a:t>
            </a:r>
            <a:r>
              <a:rPr lang="ko-KR" altLang="en-US" dirty="0" smtClean="0"/>
              <a:t> </a:t>
            </a:r>
            <a:r>
              <a:rPr lang="en-US" altLang="ko-KR" dirty="0" smtClean="0"/>
              <a:t>Objective</a:t>
            </a:r>
            <a:r>
              <a:rPr lang="ko-KR" altLang="en-US" dirty="0" smtClean="0"/>
              <a:t>를 </a:t>
            </a:r>
            <a:r>
              <a:rPr lang="en-US" altLang="ko-KR" dirty="0" smtClean="0"/>
              <a:t>reference motion(e.g., motion capture data)</a:t>
            </a:r>
            <a:r>
              <a:rPr lang="ko-KR" altLang="en-US" dirty="0" smtClean="0"/>
              <a:t>에서</a:t>
            </a:r>
            <a:r>
              <a:rPr lang="en-US" altLang="ko-KR" dirty="0" smtClean="0"/>
              <a:t> </a:t>
            </a:r>
            <a:r>
              <a:rPr lang="ko-KR" altLang="en-US" dirty="0" smtClean="0"/>
              <a:t>자동으로 뽑아낼 수 있는가</a:t>
            </a:r>
            <a:r>
              <a:rPr lang="en-US" altLang="ko-KR" dirty="0" smtClean="0"/>
              <a:t>?</a:t>
            </a:r>
            <a:endParaRPr lang="en-US" altLang="ko-KR" dirty="0"/>
          </a:p>
          <a:p>
            <a:r>
              <a:rPr lang="ko-KR" altLang="en-US" dirty="0" smtClean="0"/>
              <a:t>일단 정말 맨 위의 명제가 맞는지 검증 작업 필요</a:t>
            </a:r>
            <a:r>
              <a:rPr lang="en-US" altLang="ko-KR" dirty="0" smtClean="0"/>
              <a:t>(reference motion data</a:t>
            </a:r>
            <a:r>
              <a:rPr lang="ko-KR" altLang="en-US" dirty="0" smtClean="0"/>
              <a:t>에 대해 잘 성립하는가</a:t>
            </a:r>
            <a:r>
              <a:rPr lang="en-US" altLang="ko-KR" dirty="0" smtClean="0"/>
              <a:t>?)</a:t>
            </a:r>
          </a:p>
          <a:p>
            <a:endParaRPr lang="en-US" altLang="ko-KR" dirty="0" smtClean="0"/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4233218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3"/>
              </a:rPr>
              <a:t>http://www.youtube.com/watch?v=dsxbKSG7_bs#t=186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9667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어떠한 동작을 잘 설명하는 적절한 </a:t>
            </a:r>
            <a:r>
              <a:rPr lang="ko-KR" altLang="en-US" dirty="0" smtClean="0"/>
              <a:t>목적 함수가</a:t>
            </a:r>
            <a:r>
              <a:rPr lang="ko-KR" altLang="en-US" dirty="0" smtClean="0"/>
              <a:t> 주어지면 그에 맞는 </a:t>
            </a:r>
            <a:r>
              <a:rPr lang="en-US" altLang="ko-KR" dirty="0" smtClean="0"/>
              <a:t>physics-based</a:t>
            </a:r>
            <a:r>
              <a:rPr lang="en-US" altLang="ko-KR" baseline="0" dirty="0" smtClean="0"/>
              <a:t> motion</a:t>
            </a:r>
            <a:r>
              <a:rPr lang="ko-KR" altLang="en-US" baseline="0" dirty="0" smtClean="0"/>
              <a:t>을 얻는 것이 가능한가</a:t>
            </a:r>
            <a:r>
              <a:rPr lang="en-US" altLang="ko-KR" baseline="0" dirty="0" smtClean="0"/>
              <a:t>?</a:t>
            </a:r>
            <a:endParaRPr lang="en-US" altLang="ko-KR" dirty="0" smtClean="0"/>
          </a:p>
          <a:p>
            <a:pPr lvl="1">
              <a:lnSpc>
                <a:spcPct val="150000"/>
              </a:lnSpc>
            </a:pPr>
            <a:r>
              <a:rPr lang="ko-KR" altLang="en-US" dirty="0" smtClean="0"/>
              <a:t>목적함수의 예</a:t>
            </a:r>
            <a:endParaRPr lang="en-US" altLang="ko-KR" dirty="0" smtClean="0"/>
          </a:p>
          <a:p>
            <a:pPr lvl="1">
              <a:lnSpc>
                <a:spcPct val="150000"/>
              </a:lnSpc>
            </a:pPr>
            <a:r>
              <a:rPr lang="en-US" altLang="ko-KR" baseline="0" dirty="0" smtClean="0"/>
              <a:t>Joint</a:t>
            </a:r>
            <a:r>
              <a:rPr lang="ko-KR" altLang="en-US" baseline="0" dirty="0" smtClean="0"/>
              <a:t>의 특정한 값</a:t>
            </a:r>
            <a:endParaRPr lang="en-US" altLang="ko-KR" baseline="0" dirty="0" smtClean="0"/>
          </a:p>
          <a:p>
            <a:pPr lvl="1">
              <a:lnSpc>
                <a:spcPct val="150000"/>
              </a:lnSpc>
            </a:pPr>
            <a:r>
              <a:rPr lang="en-US" altLang="ko-KR" dirty="0" smtClean="0"/>
              <a:t>Center of mass</a:t>
            </a:r>
            <a:r>
              <a:rPr lang="ko-KR" altLang="en-US" dirty="0" smtClean="0"/>
              <a:t>의 위치</a:t>
            </a:r>
            <a:endParaRPr lang="en-US" altLang="ko-KR" dirty="0" smtClean="0"/>
          </a:p>
          <a:p>
            <a:pPr lvl="1">
              <a:lnSpc>
                <a:spcPct val="150000"/>
              </a:lnSpc>
            </a:pPr>
            <a:r>
              <a:rPr lang="en-US" altLang="ko-KR" baseline="0" dirty="0" smtClean="0"/>
              <a:t>End-effector</a:t>
            </a:r>
            <a:r>
              <a:rPr lang="ko-KR" altLang="en-US" baseline="0" dirty="0" smtClean="0"/>
              <a:t>의 위치</a:t>
            </a:r>
            <a:endParaRPr lang="en-US" altLang="ko-KR" baseline="0" dirty="0" smtClean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6737" y="4457153"/>
            <a:ext cx="2391322" cy="558662"/>
          </a:xfrm>
          <a:prstGeom prst="rect">
            <a:avLst/>
          </a:prstGeom>
        </p:spPr>
      </p:pic>
      <p:pic>
        <p:nvPicPr>
          <p:cNvPr id="6" name="그림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66737" y="5204578"/>
            <a:ext cx="3215634" cy="484981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66736" y="3693983"/>
            <a:ext cx="3405733" cy="816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384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Introduction</a:t>
            </a:r>
            <a:endParaRPr lang="ko-KR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내용 개체 틀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>
                  <a:lnSpc>
                    <a:spcPct val="150000"/>
                  </a:lnSpc>
                </a:pPr>
                <a:r>
                  <a:rPr lang="ko-KR" altLang="en-US" dirty="0" smtClean="0"/>
                  <a:t>어떠한 동작을 잘 설명하는 적절한 </a:t>
                </a:r>
                <a:r>
                  <a:rPr lang="ko-KR" altLang="en-US" dirty="0" smtClean="0"/>
                  <a:t>목적 함수가</a:t>
                </a:r>
                <a:r>
                  <a:rPr lang="ko-KR" altLang="en-US" dirty="0" smtClean="0"/>
                  <a:t> 주어지면 그에 맞는 </a:t>
                </a:r>
                <a:r>
                  <a:rPr lang="en-US" altLang="ko-KR" dirty="0" smtClean="0"/>
                  <a:t>physics-based</a:t>
                </a:r>
                <a:r>
                  <a:rPr lang="en-US" altLang="ko-KR" baseline="0" dirty="0" smtClean="0"/>
                  <a:t> motion</a:t>
                </a:r>
                <a:r>
                  <a:rPr lang="ko-KR" altLang="en-US" baseline="0" dirty="0" smtClean="0"/>
                  <a:t>을 얻는 것이 가능한가</a:t>
                </a:r>
                <a:r>
                  <a:rPr lang="en-US" altLang="ko-KR" baseline="0" dirty="0" smtClean="0"/>
                  <a:t>?</a:t>
                </a:r>
                <a:endParaRPr lang="en-US" altLang="ko-KR" dirty="0" smtClean="0"/>
              </a:p>
              <a:p>
                <a:pPr lvl="1">
                  <a:lnSpc>
                    <a:spcPct val="150000"/>
                  </a:lnSpc>
                </a:pPr>
                <a:r>
                  <a:rPr lang="ko-KR" altLang="en-US" dirty="0" smtClean="0"/>
                  <a:t>목적함수의 예</a:t>
                </a:r>
                <a:endParaRPr lang="en-US" altLang="ko-KR" dirty="0" smtClean="0"/>
              </a:p>
              <a:p>
                <a:pPr lvl="1">
                  <a:lnSpc>
                    <a:spcPct val="150000"/>
                  </a:lnSpc>
                </a:pPr>
                <a:r>
                  <a:rPr lang="ko-KR" altLang="en-US" baseline="0" dirty="0" smtClean="0"/>
                  <a:t>하나 이상의 항을 </a:t>
                </a:r>
                <a:r>
                  <a:rPr lang="en-US" altLang="ko-KR" baseline="0" dirty="0" smtClean="0"/>
                  <a:t>linear combination</a:t>
                </a:r>
                <a:r>
                  <a:rPr lang="ko-KR" altLang="en-US" dirty="0" smtClean="0"/>
                  <a:t>하여</a:t>
                </a:r>
                <a:r>
                  <a:rPr lang="ko-KR" altLang="en-US" baseline="0" dirty="0" smtClean="0"/>
                  <a:t> 최종적인 목적함수 제작</a:t>
                </a:r>
                <a:r>
                  <a:rPr lang="en-US" altLang="ko-KR" dirty="0"/>
                  <a:t/>
                </a:r>
                <a:br>
                  <a:rPr lang="en-US" altLang="ko-KR" dirty="0"/>
                </a:br>
                <a:r>
                  <a:rPr lang="en-US" altLang="ko-KR" dirty="0" smtClean="0"/>
                  <a:t>(e.g., COM</a:t>
                </a:r>
                <a:r>
                  <a:rPr lang="ko-KR" altLang="en-US" dirty="0" smtClean="0"/>
                  <a:t>과 발의</a:t>
                </a:r>
                <a:r>
                  <a:rPr lang="en-US" altLang="ko-KR" dirty="0" smtClean="0"/>
                  <a:t> </a:t>
                </a:r>
                <a:r>
                  <a:rPr lang="ko-KR" altLang="en-US" dirty="0" smtClean="0"/>
                  <a:t>위치를 같이 조절하고 싶은 경우</a:t>
                </a:r>
                <a:r>
                  <a:rPr lang="en-US" altLang="ko-KR" dirty="0" smtClean="0"/>
                  <a:t/>
                </a:r>
                <a:br>
                  <a:rPr lang="en-US" altLang="ko-KR" dirty="0" smtClean="0"/>
                </a:br>
                <a:r>
                  <a:rPr lang="en-US" altLang="ko-KR" dirty="0" smtClean="0"/>
                  <a:t>	</a:t>
                </a:r>
                <a14:m>
                  <m:oMath xmlns:m="http://schemas.openxmlformats.org/officeDocument/2006/math"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𝐶𝑂𝑀</m:t>
                        </m:r>
                      </m:sub>
                    </m:sSub>
                    <m:r>
                      <a:rPr lang="en-US" altLang="ko-KR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altLang="ko-KR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𝐸</m:t>
                        </m:r>
                      </m:e>
                      <m:sub>
                        <m:r>
                          <a:rPr lang="en-US" altLang="ko-KR" b="0" i="1" smtClean="0">
                            <a:latin typeface="Cambria Math" panose="02040503050406030204" pitchFamily="18" charset="0"/>
                          </a:rPr>
                          <m:t>𝐹𝑒𝑒𝑡</m:t>
                        </m:r>
                      </m:sub>
                    </m:sSub>
                  </m:oMath>
                </a14:m>
                <a:r>
                  <a:rPr lang="en-US" altLang="ko-KR" baseline="0" dirty="0" smtClean="0"/>
                  <a:t>)</a:t>
                </a:r>
              </a:p>
            </p:txBody>
          </p:sp>
        </mc:Choice>
        <mc:Fallback>
          <p:sp>
            <p:nvSpPr>
              <p:cNvPr id="3" name="내용 개체 틀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043"/>
                </a:stretch>
              </a:blipFill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1368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동작마다 몇 개의 </a:t>
            </a:r>
            <a:r>
              <a:rPr lang="en-US" altLang="ko-KR" dirty="0" smtClean="0"/>
              <a:t>set</a:t>
            </a:r>
            <a:r>
              <a:rPr lang="ko-KR" altLang="en-US" dirty="0" smtClean="0"/>
              <a:t>으로 구성된 적절한 목적함수를 직접 설정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6500813" y="4943482"/>
            <a:ext cx="4852987" cy="4000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dirty="0" smtClean="0"/>
              <a:t>Getting up motion</a:t>
            </a:r>
            <a:endParaRPr lang="ko-KR" altLang="en-US" dirty="0"/>
          </a:p>
        </p:txBody>
      </p:sp>
      <p:sp>
        <p:nvSpPr>
          <p:cNvPr id="6" name="오른쪽 중괄호 5"/>
          <p:cNvSpPr/>
          <p:nvPr/>
        </p:nvSpPr>
        <p:spPr>
          <a:xfrm rot="5400000">
            <a:off x="8816180" y="3163103"/>
            <a:ext cx="222252" cy="4852987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1062038" y="3354963"/>
            <a:ext cx="38100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>
                <a:hlinkClick r:id="rId3"/>
              </a:rPr>
              <a:t>http://www.youtube.com/watch?feature=player_embedded&amp;v=dsxbKSG7_bs#t=17</a:t>
            </a:r>
            <a:endParaRPr lang="ko-KR" altLang="en-US" dirty="0"/>
          </a:p>
        </p:txBody>
      </p:sp>
      <p:pic>
        <p:nvPicPr>
          <p:cNvPr id="9" name="그림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43210" y="5942549"/>
            <a:ext cx="1568192" cy="738701"/>
          </a:xfrm>
          <a:prstGeom prst="rect">
            <a:avLst/>
          </a:prstGeom>
        </p:spPr>
      </p:pic>
      <p:cxnSp>
        <p:nvCxnSpPr>
          <p:cNvPr id="11" name="직선 화살표 연결선 10"/>
          <p:cNvCxnSpPr>
            <a:stCxn id="3" idx="3"/>
          </p:cNvCxnSpPr>
          <p:nvPr/>
        </p:nvCxnSpPr>
        <p:spPr>
          <a:xfrm>
            <a:off x="11353800" y="4001294"/>
            <a:ext cx="0" cy="7850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927306" y="3278296"/>
            <a:ext cx="2871049" cy="741802"/>
          </a:xfrm>
          <a:prstGeom prst="rect">
            <a:avLst/>
          </a:prstGeom>
        </p:spPr>
      </p:pic>
      <p:pic>
        <p:nvPicPr>
          <p:cNvPr id="14" name="그림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89634" y="2604476"/>
            <a:ext cx="1908225" cy="553225"/>
          </a:xfrm>
          <a:prstGeom prst="rect">
            <a:avLst/>
          </a:prstGeom>
        </p:spPr>
      </p:pic>
      <p:pic>
        <p:nvPicPr>
          <p:cNvPr id="15" name="그림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74073" y="2672928"/>
            <a:ext cx="2601349" cy="435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648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동작을 정해진 일정시간 간격으로 나눈 뒤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나눠진 간격의 동작을 </a:t>
            </a:r>
            <a:r>
              <a:rPr lang="en-US" altLang="ko-KR" dirty="0" smtClean="0"/>
              <a:t>CMA</a:t>
            </a:r>
            <a:r>
              <a:rPr lang="ko-KR" altLang="en-US" dirty="0" smtClean="0"/>
              <a:t>를 사용하여 </a:t>
            </a:r>
            <a:r>
              <a:rPr lang="en-US" altLang="ko-KR" dirty="0" smtClean="0"/>
              <a:t>optimization</a:t>
            </a:r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07428" y="4258464"/>
            <a:ext cx="3977143" cy="839314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16054" y="3179279"/>
            <a:ext cx="2170560" cy="668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4250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hlinkClick r:id="rId3"/>
              </a:rPr>
              <a:t>http://www.youtube.com/watch?v=dsxbKSG7_bs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5070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Further Questions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주어진</a:t>
            </a:r>
            <a:r>
              <a:rPr lang="en-US" altLang="ko-KR" dirty="0" smtClean="0"/>
              <a:t> </a:t>
            </a:r>
            <a:r>
              <a:rPr lang="ko-KR" altLang="en-US" dirty="0" smtClean="0"/>
              <a:t>임의의 모션 데이터가 있을 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 모션을 잘 따라 할 수 있는 컨트롤러를 만들 수 있는가</a:t>
            </a:r>
            <a:r>
              <a:rPr lang="en-US" altLang="ko-KR" dirty="0" smtClean="0"/>
              <a:t>?</a:t>
            </a:r>
          </a:p>
          <a:p>
            <a:pPr>
              <a:lnSpc>
                <a:spcPct val="150000"/>
              </a:lnSpc>
            </a:pPr>
            <a:endParaRPr lang="en-US" altLang="ko-KR" dirty="0"/>
          </a:p>
          <a:p>
            <a:pPr>
              <a:lnSpc>
                <a:spcPct val="150000"/>
              </a:lnSpc>
            </a:pPr>
            <a:r>
              <a:rPr lang="ko-KR" altLang="en-US" dirty="0" smtClean="0"/>
              <a:t>주어진 임의의 모션 데이터가 있을 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 모션을 잘 따라 하는 </a:t>
            </a:r>
            <a:r>
              <a:rPr lang="en-US" altLang="ko-KR" dirty="0" smtClean="0"/>
              <a:t>physics-based motion</a:t>
            </a:r>
            <a:r>
              <a:rPr lang="ko-KR" altLang="en-US" dirty="0" smtClean="0"/>
              <a:t>을 얻을 수 있는 적절한 목적함수를 찾을 수 있는가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48022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Further Questions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주어진</a:t>
            </a:r>
            <a:r>
              <a:rPr lang="en-US" altLang="ko-KR" dirty="0" smtClean="0"/>
              <a:t> </a:t>
            </a:r>
            <a:r>
              <a:rPr lang="ko-KR" altLang="en-US" dirty="0" smtClean="0"/>
              <a:t>임의의 모션 데이터가 있을 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 모션을 잘 따라 할 수 있는 컨트롤러를 만들 수 있는가</a:t>
            </a:r>
            <a:r>
              <a:rPr lang="en-US" altLang="ko-KR" dirty="0" smtClean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251130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342</Words>
  <Application>Microsoft Office PowerPoint</Application>
  <PresentationFormat>와이드스크린</PresentationFormat>
  <Paragraphs>58</Paragraphs>
  <Slides>13</Slides>
  <Notes>12</Notes>
  <HiddenSlides>2</HiddenSlides>
  <MMClips>1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13</vt:i4>
      </vt:variant>
    </vt:vector>
  </HeadingPairs>
  <TitlesOfParts>
    <vt:vector size="17" baseType="lpstr">
      <vt:lpstr>맑은 고딕</vt:lpstr>
      <vt:lpstr>Arial</vt:lpstr>
      <vt:lpstr>Cambria Math</vt:lpstr>
      <vt:lpstr>Office 테마</vt:lpstr>
      <vt:lpstr>Trajectory Optimization for Full-Body Movements with Complex Contacts</vt:lpstr>
      <vt:lpstr>Introduction</vt:lpstr>
      <vt:lpstr>Introduction</vt:lpstr>
      <vt:lpstr>Introduction</vt:lpstr>
      <vt:lpstr>Methods</vt:lpstr>
      <vt:lpstr>Methods</vt:lpstr>
      <vt:lpstr>Results</vt:lpstr>
      <vt:lpstr>Further Questions</vt:lpstr>
      <vt:lpstr>Further Questions</vt:lpstr>
      <vt:lpstr>DANCE Framework</vt:lpstr>
      <vt:lpstr>PowerPoint 프레젠테이션</vt:lpstr>
      <vt:lpstr>Thank you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Hwangpil Park</dc:creator>
  <cp:lastModifiedBy>Hwangpil Park</cp:lastModifiedBy>
  <cp:revision>18</cp:revision>
  <dcterms:created xsi:type="dcterms:W3CDTF">2014-04-11T12:23:39Z</dcterms:created>
  <dcterms:modified xsi:type="dcterms:W3CDTF">2014-04-11T23:53:57Z</dcterms:modified>
</cp:coreProperties>
</file>