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57" r:id="rId5"/>
    <p:sldId id="258" r:id="rId6"/>
    <p:sldId id="261" r:id="rId7"/>
    <p:sldId id="265" r:id="rId8"/>
    <p:sldId id="266" r:id="rId9"/>
    <p:sldId id="264" r:id="rId1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633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72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613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09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750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2478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38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944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358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74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115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E717F-A9FE-4572-928C-63898CDF65A5}" type="datetimeFigureOut">
              <a:rPr lang="ko-KR" altLang="en-US" smtClean="0"/>
              <a:t>2015-07-29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F2EA3-461D-4D7C-80FB-02CCFB8D2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488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orthopaedic.com.sg/all-about-achilles-tendon-ruptur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woodlakepodiatry.com/achilles-tendo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oodlakepodiatry.com/achilles-tendon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orthopaedic.com.sg/all-about-achilles-tendon-ruptur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Surgery simulation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015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tendo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achilles</a:t>
            </a:r>
            <a:r>
              <a:rPr lang="en-US" altLang="ko-KR" dirty="0" smtClean="0"/>
              <a:t> lengthening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 descr="http://t1.gstatic.com/images?q=tbn:ANd9GcS0MHtlmduAvXcYxfqBkKqpJfCXhQjpVRXNYdMW_giGmVn559T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4" y="1841876"/>
            <a:ext cx="2919232" cy="40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오른쪽 화살표 5"/>
          <p:cNvSpPr/>
          <p:nvPr/>
        </p:nvSpPr>
        <p:spPr>
          <a:xfrm>
            <a:off x="3547882" y="3251535"/>
            <a:ext cx="1481318" cy="25867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1028" name="Picture 4" descr="https://encrypted-tbn2.gstatic.com/images?q=tbn:ANd9GcRSPqVuvXMcFDcDHeqAkydkgUo9_o-ffINWfxtA7ZsB8TZsbg681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85" y="2418347"/>
            <a:ext cx="3689278" cy="240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61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2.gstatic.com/images?q=tbn:ANd9GcRSPqVuvXMcFDcDHeqAkydkgUo9_o-ffINWfxtA7ZsB8TZsbg681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1" y="2388269"/>
            <a:ext cx="3689278" cy="240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 descr="http://t1.gstatic.com/images?q=tbn:ANd9GcS0MHtlmduAvXcYxfqBkKqpJfCXhQjpVRXNYdMW_giGmVn559T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9" y="1841876"/>
            <a:ext cx="2919232" cy="40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오른쪽 화살표 5"/>
          <p:cNvSpPr/>
          <p:nvPr/>
        </p:nvSpPr>
        <p:spPr>
          <a:xfrm>
            <a:off x="3547882" y="3251535"/>
            <a:ext cx="1481318" cy="25867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39494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150729분당병원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417" y="199756"/>
            <a:ext cx="8155933" cy="6178009"/>
          </a:xfrm>
        </p:spPr>
      </p:pic>
    </p:spTree>
    <p:extLst>
      <p:ext uri="{BB962C8B-B14F-4D97-AF65-F5344CB8AC3E}">
        <p14:creationId xmlns:p14="http://schemas.microsoft.com/office/powerpoint/2010/main" val="32386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709" y="1787525"/>
            <a:ext cx="3467100" cy="32385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55" y="1787525"/>
            <a:ext cx="3398601" cy="3242343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274323" y="3103123"/>
            <a:ext cx="1167320" cy="1274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5667982" y="3236068"/>
            <a:ext cx="1167320" cy="1274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546386" y="5311302"/>
            <a:ext cx="272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Tendon length – 2.5cm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79770" y="5311302"/>
            <a:ext cx="272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Original tendon length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58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Trajectory optimization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CMA</a:t>
            </a:r>
          </a:p>
          <a:p>
            <a:endParaRPr lang="en-US" altLang="ko-KR" dirty="0"/>
          </a:p>
          <a:p>
            <a:r>
              <a:rPr lang="en-US" altLang="ko-KR" dirty="0" smtClean="0"/>
              <a:t>18 dimension</a:t>
            </a:r>
          </a:p>
          <a:p>
            <a:pPr lvl="1"/>
            <a:r>
              <a:rPr lang="en-US" altLang="ko-KR" dirty="0" smtClean="0"/>
              <a:t>3 pose * (swing foot + support foot) * (xyz coordinate)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834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82" y="1371600"/>
            <a:ext cx="5630636" cy="5259388"/>
          </a:xfrm>
          <a:prstGeom prst="rect">
            <a:avLst/>
          </a:prstGeom>
        </p:spPr>
      </p:pic>
      <p:cxnSp>
        <p:nvCxnSpPr>
          <p:cNvPr id="6" name="직선 화살표 연결선 5"/>
          <p:cNvCxnSpPr/>
          <p:nvPr/>
        </p:nvCxnSpPr>
        <p:spPr>
          <a:xfrm flipH="1">
            <a:off x="5468761" y="5350214"/>
            <a:ext cx="504022" cy="2821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flipV="1">
            <a:off x="3527507" y="5350213"/>
            <a:ext cx="674451" cy="1913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7523" y="4902740"/>
            <a:ext cx="82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offset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68761" y="5674661"/>
            <a:ext cx="82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offset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64221" y="4406630"/>
            <a:ext cx="152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Support foot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19719" y="4221964"/>
            <a:ext cx="152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Swing foot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959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82" y="1371600"/>
            <a:ext cx="5630636" cy="5259388"/>
          </a:xfrm>
          <a:prstGeom prst="rect">
            <a:avLst/>
          </a:prstGeom>
        </p:spPr>
      </p:pic>
      <p:cxnSp>
        <p:nvCxnSpPr>
          <p:cNvPr id="6" name="직선 화살표 연결선 5"/>
          <p:cNvCxnSpPr/>
          <p:nvPr/>
        </p:nvCxnSpPr>
        <p:spPr>
          <a:xfrm flipH="1">
            <a:off x="5468761" y="5350214"/>
            <a:ext cx="504022" cy="2821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화살표 연결선 6"/>
          <p:cNvCxnSpPr/>
          <p:nvPr/>
        </p:nvCxnSpPr>
        <p:spPr>
          <a:xfrm flipV="1">
            <a:off x="3527507" y="5350213"/>
            <a:ext cx="674451" cy="1913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64221" y="4406630"/>
            <a:ext cx="152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Support foot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19719" y="4221964"/>
            <a:ext cx="152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Swing foot</a:t>
            </a:r>
            <a:endParaRPr lang="ko-KR" altLang="en-US" dirty="0"/>
          </a:p>
        </p:txBody>
      </p:sp>
      <p:sp>
        <p:nvSpPr>
          <p:cNvPr id="5" name="원호 4"/>
          <p:cNvSpPr/>
          <p:nvPr/>
        </p:nvSpPr>
        <p:spPr>
          <a:xfrm rot="2633178">
            <a:off x="3061776" y="4872018"/>
            <a:ext cx="418289" cy="551236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원호 13"/>
          <p:cNvSpPr/>
          <p:nvPr/>
        </p:nvSpPr>
        <p:spPr>
          <a:xfrm rot="21421042">
            <a:off x="5174402" y="5045470"/>
            <a:ext cx="418289" cy="551236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505600" y="4874525"/>
            <a:ext cx="99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angle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51925" y="4910898"/>
            <a:ext cx="99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angle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40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Trajectory optimization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CMA</a:t>
            </a:r>
          </a:p>
          <a:p>
            <a:endParaRPr lang="en-US" altLang="ko-KR" dirty="0"/>
          </a:p>
          <a:p>
            <a:r>
              <a:rPr lang="en-US" altLang="ko-KR" dirty="0" smtClean="0"/>
              <a:t>24 dimension</a:t>
            </a:r>
          </a:p>
          <a:p>
            <a:pPr lvl="1"/>
            <a:r>
              <a:rPr lang="en-US" altLang="ko-KR" dirty="0" smtClean="0"/>
              <a:t>3 step * (swing foot + support foot)</a:t>
            </a:r>
            <a:br>
              <a:rPr lang="en-US" altLang="ko-KR" dirty="0" smtClean="0"/>
            </a:br>
            <a:r>
              <a:rPr lang="en-US" altLang="ko-KR" dirty="0" smtClean="0"/>
              <a:t> *(xyz coordinate + ankle angle)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77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59</Words>
  <Application>Microsoft Office PowerPoint</Application>
  <PresentationFormat>화면 슬라이드 쇼(4:3)</PresentationFormat>
  <Paragraphs>22</Paragraphs>
  <Slides>9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4" baseType="lpstr">
      <vt:lpstr>맑은 고딕</vt:lpstr>
      <vt:lpstr>Arial</vt:lpstr>
      <vt:lpstr>Calibri</vt:lpstr>
      <vt:lpstr>Calibri Light</vt:lpstr>
      <vt:lpstr>Office 테마</vt:lpstr>
      <vt:lpstr>Surgery simulation</vt:lpstr>
      <vt:lpstr>tendo achilles lengthening</vt:lpstr>
      <vt:lpstr>PowerPoint 프레젠테이션</vt:lpstr>
      <vt:lpstr>PowerPoint 프레젠테이션</vt:lpstr>
      <vt:lpstr>PowerPoint 프레젠테이션</vt:lpstr>
      <vt:lpstr>Trajectory optimization</vt:lpstr>
      <vt:lpstr>PowerPoint 프레젠테이션</vt:lpstr>
      <vt:lpstr>PowerPoint 프레젠테이션</vt:lpstr>
      <vt:lpstr>Trajectory optimization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Surgery simulation</dc:title>
  <dc:creator>User</dc:creator>
  <cp:lastModifiedBy>User</cp:lastModifiedBy>
  <cp:revision>9</cp:revision>
  <dcterms:created xsi:type="dcterms:W3CDTF">2015-07-29T03:23:51Z</dcterms:created>
  <dcterms:modified xsi:type="dcterms:W3CDTF">2015-07-29T05:04:57Z</dcterms:modified>
</cp:coreProperties>
</file>